
<file path=[Content_Types].xml><?xml version="1.0" encoding="utf-8"?>
<Types xmlns="http://schemas.openxmlformats.org/package/2006/content-types">
  <Default Extension="xml" ContentType="application/xml"/>
  <Default Extension="gif" ContentType="image/gif"/>
  <Default Extension="mp3" ContentType="audio/unknown"/>
  <Default Extension="png" ContentType="image/png"/>
  <Default Extension="jpeg" ContentType="image/jpeg"/>
  <Default Extension="rels" ContentType="application/vnd.openxmlformats-package.relationships+xml"/>
  <Default Extension="wdp" ContentType="image/vnd.ms-photo"/>
  <Default Extension="jpg" ContentType="image/jpeg"/>
  <Override PartName="/ppt/notesslides/notesslide11.xml" ContentType="application/vnd.openxmlformats-officedocument.presentationml.notesSlide+xml"/>
  <Override PartName="/ppt/slides/slide2.xml" ContentType="application/vnd.openxmlformats-officedocument.presentationml.slide+xml"/>
  <Override PartName="/ppt/presentation.xml" ContentType="application/vnd.openxmlformats-officedocument.presentationml.presentation.main+xml"/>
  <Override PartName="/ppt/notesslides/notesslide16.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slides/slide1.xml" ContentType="application/vnd.openxmlformats-officedocument.presentationml.slide+xml"/>
  <Override PartName="/ppt/notesslides/notesslide10.xml" ContentType="application/vnd.openxmlformats-officedocument.presentationml.notesSlide+xml"/>
  <Override PartName="/ppt/slides/slide3.xml" ContentType="application/vnd.openxmlformats-officedocument.presentationml.slide+xml"/>
  <Override PartName="/ppt/notesslides/notesslide17.xml" ContentType="application/vnd.openxmlformats-officedocument.presentationml.notesSlide+xml"/>
  <Override PartName="/ppt/slides/slide4.xml" ContentType="application/vnd.openxmlformats-officedocument.presentationml.slide+xml"/>
  <Override PartName="/ppt/notesslides/notesslide15.xml" ContentType="application/vnd.openxmlformats-officedocument.presentationml.notesSlide+xml"/>
  <Override PartName="/ppt/slides/slide6.xml" ContentType="application/vnd.openxmlformats-officedocument.presentationml.slide+xml"/>
  <Override PartName="/ppt/notesslides/notesslide14.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7.xml" ContentType="application/vnd.openxmlformats-officedocument.presentationml.notesSlide+xml"/>
  <Override PartName="/ppt/slides/slide10.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notesslides/notesslide5.xml" ContentType="application/vnd.openxmlformats-officedocument.presentationml.notesSlide+xml"/>
  <Override PartName="/ppt/slides/slide12.xml" ContentType="application/vnd.openxmlformats-officedocument.presentationml.slide+xml"/>
  <Override PartName="/ppt/notesslides/notesslide4.xml" ContentType="application/vnd.openxmlformats-officedocument.presentationml.notesSlide+xml"/>
  <Override PartName="/ppt/tablestyles.xml" ContentType="application/vnd.openxmlformats-officedocument.presentationml.tableStyles+xml"/>
  <Override PartName="/ppt/slides/slide13.xml" ContentType="application/vnd.openxmlformats-officedocument.presentationml.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slides/slide14.xml" ContentType="application/vnd.openxmlformats-officedocument.presentationml.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presprops.xml" ContentType="application/vnd.openxmlformats-officedocument.presentationml.presProps+xml"/>
  <Override PartName="/ppt/slides/slide15.xml" ContentType="application/vnd.openxmlformats-officedocument.presentationml.slide+xml"/>
  <Override PartName="/ppt/notesslides/notesslide1.xml" ContentType="application/vnd.openxmlformats-officedocument.presentationml.notesSlide+xml"/>
  <Override PartName="/ppt/slides/slide16.xml" ContentType="application/vnd.openxmlformats-officedocument.presentationml.slide+xml"/>
  <Override PartName="/ppt/slides/slide17.xml" ContentType="application/vnd.openxmlformats-officedocument.presentationml.slide+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s/slide18.xml" ContentType="application/vnd.openxmlformats-officedocument.presentationml.slide+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docprops/core.xml" ContentType="application/vnd.openxmlformats-package.core-properties+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theme/theme1.xml" ContentType="application/vnd.openxmlformats-officedocument.theme+xml"/>
  <Override PartName="/docprops/app.xml" ContentType="application/vnd.openxmlformats-officedocument.extended-properties+xml"/>
  <Override PartName="/ppt/slidelayouts/slidelayout1.xml" ContentType="application/vnd.openxmlformats-officedocument.presentationml.slideLayout+xml"/>
  <Override PartName="/ppt/notesslides/notesslide8.xml" ContentType="application/vnd.openxmlformats-officedocument.presentationml.notesSlide+xml"/>
  <Override PartName="/ppt/slidelayouts/slidelayout2.xml" ContentType="application/vnd.openxmlformats-officedocument.presentationml.slideLayout+xml"/>
  <Override PartName="/ppt/notesslides/notesslide9.xml" ContentType="application/vnd.openxmlformats-officedocument.presentationml.notesSlide+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
  </p:notesMasterIdLst>
  <p:sldIdLst>
    <p:sldId id="256" r:id="rId3"/>
    <p:sldId id="287" r:id="rId4"/>
    <p:sldId id="266" r:id="rId5"/>
    <p:sldId id="288" r:id="rId6"/>
    <p:sldId id="257" r:id="rId7"/>
    <p:sldId id="272" r:id="rId8"/>
    <p:sldId id="289" r:id="rId9"/>
    <p:sldId id="290" r:id="rId10"/>
    <p:sldId id="261" r:id="rId11"/>
    <p:sldId id="264" r:id="rId12"/>
    <p:sldId id="291" r:id="rId13"/>
    <p:sldId id="265" r:id="rId14"/>
    <p:sldId id="263" r:id="rId15"/>
    <p:sldId id="292" r:id="rId16"/>
    <p:sldId id="285" r:id="rId17"/>
    <p:sldId id="260" r:id="rId18"/>
    <p:sldId id="262" r:id="rId19"/>
    <p:sldId id="293" r:id="rId20"/>
    <p:sldId id="259" r:id="rId21"/>
    <p:sldId id="258" r:id="rId22"/>
    <p:sldId id="294" r:id="rId23"/>
    <p:sldId id="286" r:id="rId24"/>
    <p:sldId id="267" r:id="rId25"/>
    <p:sldId id="271" r:id="rId26"/>
    <p:sldId id="295" r:id="rId27"/>
    <p:sldId id="273" r:id="rId28"/>
    <p:sldId id="296"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C974"/>
    <a:srgbClr val="F6CE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 Type="http://schemas.openxmlformats.org/officeDocument/2006/relationships/slide" Target="slides/slide1.xml"/><Relationship Id="rId30" Type="http://schemas.openxmlformats.org/officeDocument/2006/relationships/tableStyles" Target="tableStyles.xml"/><Relationship Id="rId31" Type="http://schemas.openxmlformats.org/officeDocument/2006/relationships/presProps" Target="presProps.xml"/><Relationship Id="rId32" Type="http://schemas.openxmlformats.org/officeDocument/2006/relationships/viewProps" Target="viewProps.xml"/><Relationship Id="rId33" Type="http://schemas.openxmlformats.org/officeDocument/2006/relationships/theme" Target="theme/them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
            <a:endParaRPr lang="en-US"/>
          </a:p>
        </p:txBody>
      </p:sp>
      <p:sp>
        <p:nvSpPr>
          <p:cNvPr id="3" name="Date Placeholder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
            <a:r>
              <a:rPr lang="en-US" smtClean="0"/>
              <a:t>*</a:t>
            </a:r>
            <a:endParaRPr lang="en-US"/>
          </a:p>
        </p:txBody>
      </p:sp>
      <p:sp>
        <p:nvSpPr>
          <p:cNvPr id="4" name="Slide Image Placeholder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
            <a:endParaRPr lang="en-US"/>
          </a:p>
        </p:txBody>
      </p:sp>
      <p:sp>
        <p:nvSpPr>
          <p:cNvPr id="5" name="Notes Placeholder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
            <a:endParaRPr lang="en-US"/>
          </a:p>
        </p:txBody>
      </p:sp>
      <p:sp>
        <p:nvSpPr>
          <p:cNvPr id="7" name="Slide Number Placeholder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
            <a:r>
              <a:rPr lang="en-US" smtClean="0"/>
              <a:t>#</a:t>
            </a:r>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D116E7-384E-4DC5-ABA2-86057ACA392B}" type="slidenum">
              <a:rPr lang="en-US" smtClean="0"/>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E1304062-642C-4ABB-9F96-41ED211AEA19}" type="slidenum">
              <a:rPr lang="en-US" smtClean="0"/>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1E45FDB3-F350-4DE6-A147-19105A443F93}" type="slidenum">
              <a:rPr lang="en-US" smtClean="0"/>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A7E9F675-BD99-4840-8439-C782E254FF6C}" type="slidenum">
              <a:rPr lang="en-US" smtClean="0"/>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B474ADA0-2A8E-4AE3-BD43-8D8BA5D1500A}" type="slidenum">
              <a:rPr lang="en-US" smtClean="0"/>
              <a:t>‹#›</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54BA2D3D-8CAC-447C-874A-01410CAE18E9}" type="slidenum">
              <a:rPr lang="en-US" smtClean="0"/>
              <a:t>‹#›</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232E1549-AEFB-4E6C-BF74-9800DC49082B}" type="slidenum">
              <a:rPr lang="en-US" smtClean="0"/>
              <a:t>‹#›</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A52636F4-95A4-40B8-B18F-8085847EEDC3}" type="slidenum">
              <a:rPr lang="en-US" smtClean="0"/>
              <a:t>‹#›</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086E367A-2D31-4296-88E8-7D2D5EC8AF10}" type="slidenum">
              <a:rPr lang="en-US" smtClean="0"/>
              <a:t>‹#›</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484FAE85-4208-4919-A41B-7D71D17826E5}" type="slidenum">
              <a:rPr lang="en-US" smtClean="0"/>
              <a:t>‹#›</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67B2D4A3-299A-4EBC-A816-2A4019C768DF}" type="slidenum">
              <a:rPr lang="en-US" smtClean="0"/>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AE53DE70-9A8E-4400-B318-EEA01BA058CF}" type="slidenum">
              <a:rPr lang="en-US" smtClean="0"/>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7DE1067B-D4D2-4EC2-B9D0-674B64E2255A}" type="slidenum">
              <a:rPr lang="en-US" smtClean="0"/>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E379551B-7101-4EAA-B6ED-DF2797FA986F}" type="slidenum">
              <a:rPr lang="en-US" smtClean="0"/>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4AD191-95FD-407F-9B13-33136A6541EF}" type="slidenum">
              <a:rPr lang="en-US" smtClean="0"/>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E0D4C1DB-2AC2-40E2-8985-B37B497684DC}" type="slidenum">
              <a:rPr lang="en-US" smtClean="0"/>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EA0C0E6B-9BCC-46C6-977A-B3875A04CF08}" type="slidenum">
              <a:rPr lang="en-US" smtClean="0"/>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1143000" y="685800"/>
            <a:ext cx="4572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CCA9C898-DA75-47D6-8BDE-3391D92C9995}" type="slidenum">
              <a:rPr lang="en-US" smtClean="0"/>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noEditPoints="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noEditPoints="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ru-RU" smtClean="0"/>
              <a:t>Образец подзаголовка</a:t>
            </a:r>
            <a:endParaRPr lang="ru-RU"/>
          </a:p>
        </p:txBody>
      </p:sp>
      <p:sp>
        <p:nvSpPr>
          <p:cNvPr id="4" name="Дата 3"/>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5" name="Нижний колонтитул 4"/>
          <p:cNvSpPr>
            <a:spLocks noGrp="1" noEditPoints="1"/>
          </p:cNvSpPr>
          <p:nvPr>
            <p:ph type="ftr" sz="quarter" idx="11"/>
          </p:nvPr>
        </p:nvSpPr>
        <p:spPr/>
        <p:txBody>
          <a:bodyPr/>
          <a:lstStyle/>
          <a:p>
            <a:endParaRPr lang="ru-RU"/>
          </a:p>
        </p:txBody>
      </p:sp>
      <p:sp>
        <p:nvSpPr>
          <p:cNvPr id="6" name="Номер слайда 5"/>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lang="ru-RU" smtClean="0"/>
              <a:t>Образец заголовка</a:t>
            </a:r>
            <a:endParaRPr lang="ru-RU"/>
          </a:p>
        </p:txBody>
      </p:sp>
      <p:sp>
        <p:nvSpPr>
          <p:cNvPr id="3" name="Вертикальный текст 2"/>
          <p:cNvSpPr>
            <a:spLocks noGrp="1" noEditPoints="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5" name="Нижний колонтитул 4"/>
          <p:cNvSpPr>
            <a:spLocks noGrp="1" noEditPoints="1"/>
          </p:cNvSpPr>
          <p:nvPr>
            <p:ph type="ftr" sz="quarter" idx="11"/>
          </p:nvPr>
        </p:nvSpPr>
        <p:spPr/>
        <p:txBody>
          <a:bodyPr/>
          <a:lstStyle/>
          <a:p>
            <a:endParaRPr lang="ru-RU"/>
          </a:p>
        </p:txBody>
      </p:sp>
      <p:sp>
        <p:nvSpPr>
          <p:cNvPr id="6" name="Номер слайда 5"/>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noEditPoints="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noEditPoints="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5" name="Нижний колонтитул 4"/>
          <p:cNvSpPr>
            <a:spLocks noGrp="1" noEditPoints="1"/>
          </p:cNvSpPr>
          <p:nvPr>
            <p:ph type="ftr" sz="quarter" idx="11"/>
          </p:nvPr>
        </p:nvSpPr>
        <p:spPr/>
        <p:txBody>
          <a:bodyPr/>
          <a:lstStyle/>
          <a:p>
            <a:endParaRPr lang="ru-RU"/>
          </a:p>
        </p:txBody>
      </p:sp>
      <p:sp>
        <p:nvSpPr>
          <p:cNvPr id="6" name="Номер слайда 5"/>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lang="ru-RU" smtClean="0"/>
              <a:t>Образец заголовка</a:t>
            </a:r>
            <a:endParaRPr lang="ru-RU"/>
          </a:p>
        </p:txBody>
      </p:sp>
      <p:sp>
        <p:nvSpPr>
          <p:cNvPr id="3" name="Объект 2"/>
          <p:cNvSpPr>
            <a:spLocks noGrp="1" noEditPoints="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5" name="Нижний колонтитул 4"/>
          <p:cNvSpPr>
            <a:spLocks noGrp="1" noEditPoints="1"/>
          </p:cNvSpPr>
          <p:nvPr>
            <p:ph type="ftr" sz="quarter" idx="11"/>
          </p:nvPr>
        </p:nvSpPr>
        <p:spPr/>
        <p:txBody>
          <a:bodyPr/>
          <a:lstStyle/>
          <a:p>
            <a:endParaRPr lang="ru-RU"/>
          </a:p>
        </p:txBody>
      </p:sp>
      <p:sp>
        <p:nvSpPr>
          <p:cNvPr id="6" name="Номер слайда 5"/>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noEditPoints="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5" name="Нижний колонтитул 4"/>
          <p:cNvSpPr>
            <a:spLocks noGrp="1" noEditPoints="1"/>
          </p:cNvSpPr>
          <p:nvPr>
            <p:ph type="ftr" sz="quarter" idx="11"/>
          </p:nvPr>
        </p:nvSpPr>
        <p:spPr/>
        <p:txBody>
          <a:bodyPr/>
          <a:lstStyle/>
          <a:p>
            <a:endParaRPr lang="ru-RU"/>
          </a:p>
        </p:txBody>
      </p:sp>
      <p:sp>
        <p:nvSpPr>
          <p:cNvPr id="6" name="Номер слайда 5"/>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lang="ru-RU" smtClean="0"/>
              <a:t>Образец заголовка</a:t>
            </a:r>
            <a:endParaRPr lang="ru-RU"/>
          </a:p>
        </p:txBody>
      </p:sp>
      <p:sp>
        <p:nvSpPr>
          <p:cNvPr id="3" name="Объект 2"/>
          <p:cNvSpPr>
            <a:spLocks noGrp="1" noEditPoints="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noEditPoints="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6" name="Нижний колонтитул 5"/>
          <p:cNvSpPr>
            <a:spLocks noGrp="1" noEditPoints="1"/>
          </p:cNvSpPr>
          <p:nvPr>
            <p:ph type="ftr" sz="quarter" idx="11"/>
          </p:nvPr>
        </p:nvSpPr>
        <p:spPr/>
        <p:txBody>
          <a:bodyPr/>
          <a:lstStyle/>
          <a:p>
            <a:endParaRPr lang="ru-RU"/>
          </a:p>
        </p:txBody>
      </p:sp>
      <p:sp>
        <p:nvSpPr>
          <p:cNvPr id="7" name="Номер слайда 6"/>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lang="ru-RU" smtClean="0"/>
              <a:t>Образец заголовка</a:t>
            </a:r>
            <a:endParaRPr lang="ru-RU"/>
          </a:p>
        </p:txBody>
      </p:sp>
      <p:sp>
        <p:nvSpPr>
          <p:cNvPr id="3" name="Текст 2"/>
          <p:cNvSpPr>
            <a:spLocks noGrp="1" noEditPoints="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noEditPoints="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noEditPoints="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noEditPoints="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8" name="Нижний колонтитул 7"/>
          <p:cNvSpPr>
            <a:spLocks noGrp="1" noEditPoints="1"/>
          </p:cNvSpPr>
          <p:nvPr>
            <p:ph type="ftr" sz="quarter" idx="11"/>
          </p:nvPr>
        </p:nvSpPr>
        <p:spPr/>
        <p:txBody>
          <a:bodyPr/>
          <a:lstStyle/>
          <a:p>
            <a:endParaRPr lang="ru-RU"/>
          </a:p>
        </p:txBody>
      </p:sp>
      <p:sp>
        <p:nvSpPr>
          <p:cNvPr id="9" name="Номер слайда 8"/>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lang="ru-RU" smtClean="0"/>
              <a:t>Образец заголовка</a:t>
            </a:r>
            <a:endParaRPr lang="ru-RU"/>
          </a:p>
        </p:txBody>
      </p:sp>
      <p:sp>
        <p:nvSpPr>
          <p:cNvPr id="3" name="Дата 2"/>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4" name="Нижний колонтитул 3"/>
          <p:cNvSpPr>
            <a:spLocks noGrp="1" noEditPoints="1"/>
          </p:cNvSpPr>
          <p:nvPr>
            <p:ph type="ftr" sz="quarter" idx="11"/>
          </p:nvPr>
        </p:nvSpPr>
        <p:spPr/>
        <p:txBody>
          <a:bodyPr/>
          <a:lstStyle/>
          <a:p>
            <a:endParaRPr lang="ru-RU"/>
          </a:p>
        </p:txBody>
      </p:sp>
      <p:sp>
        <p:nvSpPr>
          <p:cNvPr id="5" name="Номер слайда 4"/>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3" name="Нижний колонтитул 2"/>
          <p:cNvSpPr>
            <a:spLocks noGrp="1" noEditPoints="1"/>
          </p:cNvSpPr>
          <p:nvPr>
            <p:ph type="ftr" sz="quarter" idx="11"/>
          </p:nvPr>
        </p:nvSpPr>
        <p:spPr/>
        <p:txBody>
          <a:bodyPr/>
          <a:lstStyle/>
          <a:p>
            <a:endParaRPr lang="ru-RU"/>
          </a:p>
        </p:txBody>
      </p:sp>
      <p:sp>
        <p:nvSpPr>
          <p:cNvPr id="4" name="Номер слайда 3"/>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noEditPoints="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noEditPoints="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6" name="Нижний колонтитул 5"/>
          <p:cNvSpPr>
            <a:spLocks noGrp="1" noEditPoints="1"/>
          </p:cNvSpPr>
          <p:nvPr>
            <p:ph type="ftr" sz="quarter" idx="11"/>
          </p:nvPr>
        </p:nvSpPr>
        <p:spPr/>
        <p:txBody>
          <a:bodyPr/>
          <a:lstStyle/>
          <a:p>
            <a:endParaRPr lang="ru-RU"/>
          </a:p>
        </p:txBody>
      </p:sp>
      <p:sp>
        <p:nvSpPr>
          <p:cNvPr id="7" name="Номер слайда 6"/>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noEditPoints="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a:p>
        </p:txBody>
      </p:sp>
      <p:sp>
        <p:nvSpPr>
          <p:cNvPr id="4" name="Текст 3"/>
          <p:cNvSpPr>
            <a:spLocks noGrp="1" noEditPoints="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noEditPoints="1"/>
          </p:cNvSpPr>
          <p:nvPr>
            <p:ph type="dt" sz="half" idx="10"/>
          </p:nvPr>
        </p:nvSpPr>
        <p:spPr/>
        <p:txBody>
          <a:bodyPr/>
          <a:lstStyle/>
          <a:p>
            <a:fld id="{B4C71EC6-210F-42DE-9C53-41977AD35B3D}" type="datetimeFigureOut">
              <a:rPr lang="ru-RU" smtClean="0"/>
              <a:t>24.05.2018</a:t>
            </a:fld>
            <a:endParaRPr lang="ru-RU"/>
          </a:p>
        </p:txBody>
      </p:sp>
      <p:sp>
        <p:nvSpPr>
          <p:cNvPr id="6" name="Нижний колонтитул 5"/>
          <p:cNvSpPr>
            <a:spLocks noGrp="1" noEditPoints="1"/>
          </p:cNvSpPr>
          <p:nvPr>
            <p:ph type="ftr" sz="quarter" idx="11"/>
          </p:nvPr>
        </p:nvSpPr>
        <p:spPr/>
        <p:txBody>
          <a:bodyPr/>
          <a:lstStyle/>
          <a:p>
            <a:endParaRPr lang="ru-RU"/>
          </a:p>
        </p:txBody>
      </p:sp>
      <p:sp>
        <p:nvSpPr>
          <p:cNvPr id="7" name="Номер слайда 6"/>
          <p:cNvSpPr>
            <a:spLocks noGrp="1" noEditPoints="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noEditPoints="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noEditPoints="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24.05.2018</a:t>
            </a:fld>
            <a:endParaRPr lang="ru-RU"/>
          </a:p>
        </p:txBody>
      </p:sp>
      <p:sp>
        <p:nvSpPr>
          <p:cNvPr id="5" name="Нижний колонтитул 4"/>
          <p:cNvSpPr>
            <a:spLocks noGrp="1" noEditPoints="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noEditPoints="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panose="020B0604020202020204"/>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panose="020B0604020202020204"/>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panose="020B0604020202020204"/>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panose="020B0604020202020204"/>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panose="020B0604020202020204"/>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panose="020B0604020202020204"/>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panose="020B0604020202020204"/>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panose="020B0604020202020204"/>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panose="020B0604020202020204"/>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png"/><Relationship Id="rId10" Type="http://schemas.openxmlformats.org/officeDocument/2006/relationships/notesSlide" Target="../notesSlides/notesSlide1.xml"/><Relationship Id="rId2" Type="http://schemas.openxmlformats.org/officeDocument/2006/relationships/image" Target="../media/image2.png"/><Relationship Id="rId3" Type="http://schemas.openxmlformats.org/officeDocument/2006/relationships/image" Target="../media/image3.g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audio" Target="../media/media1.mp3"/><Relationship Id="rId7" Type="http://schemas.microsoft.com/office/2007/relationships/media" Target="../media/media1.mp3"/><Relationship Id="rId8" Type="http://schemas.openxmlformats.org/officeDocument/2006/relationships/image" Target="../media/image6.png"/><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28.jpeg"/><Relationship Id="rId10" Type="http://schemas.openxmlformats.org/officeDocument/2006/relationships/notesSlide" Target="../notesSlides/notesSlide7.xml"/><Relationship Id="rId2" Type="http://schemas.openxmlformats.org/officeDocument/2006/relationships/image" Target="../media/image29.png"/><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gif"/><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gif"/><Relationship Id="rId3" Type="http://schemas.openxmlformats.org/officeDocument/2006/relationships/image" Target="../media/image38.jpeg"/><Relationship Id="rId4" Type="http://schemas.openxmlformats.org/officeDocument/2006/relationships/image" Target="../media/image39.gif"/><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image" Target="../media/image42.jpg"/><Relationship Id="rId2" Type="http://schemas.openxmlformats.org/officeDocument/2006/relationships/image" Target="../media/image43.jpg"/><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slideLayout" Target="../slideLayouts/slideLayout2.xml"/><Relationship Id="rId7"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gif"/><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54.jpeg"/><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gif"/><Relationship Id="rId6" Type="http://schemas.openxmlformats.org/officeDocument/2006/relationships/image" Target="../media/image58.gif"/><Relationship Id="rId7" Type="http://schemas.openxmlformats.org/officeDocument/2006/relationships/image" Target="../media/image59.png"/><Relationship Id="rId8"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image" Target="../media/image60.jpg"/><Relationship Id="rId2" Type="http://schemas.openxmlformats.org/officeDocument/2006/relationships/image" Target="../media/image61.jpg"/><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jpeg"/><Relationship Id="rId3" Type="http://schemas.openxmlformats.org/officeDocument/2006/relationships/image" Target="../media/image66.png"/><Relationship Id="rId4" Type="http://schemas.openxmlformats.org/officeDocument/2006/relationships/audio" Target="../media/media2.mp3"/><Relationship Id="rId5" Type="http://schemas.microsoft.com/office/2007/relationships/media" Target="../media/media2.mp3"/><Relationship Id="rId6" Type="http://schemas.openxmlformats.org/officeDocument/2006/relationships/image" Target="../media/image6.png"/><Relationship Id="rId7"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39.gif"/><Relationship Id="rId3"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gif"/><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image" Target="../media/image14.gif"/><Relationship Id="rId2" Type="http://schemas.openxmlformats.org/officeDocument/2006/relationships/image" Target="../media/image15.png"/><Relationship Id="rId3" Type="http://schemas.openxmlformats.org/officeDocument/2006/relationships/image" Target="../media/image16.jpeg"/><Relationship Id="rId4" Type="http://schemas.openxmlformats.org/officeDocument/2006/relationships/image" Target="../media/image17.gif"/><Relationship Id="rId5" Type="http://schemas.openxmlformats.org/officeDocument/2006/relationships/image" Target="../media/image18.gif"/><Relationship Id="rId6" Type="http://schemas.openxmlformats.org/officeDocument/2006/relationships/image" Target="../media/image19.png"/><Relationship Id="rId7"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g"/><Relationship Id="rId5" Type="http://schemas.openxmlformats.org/officeDocument/2006/relationships/image" Target="../media/image24.jpe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lum bright="0" contrast="0"/>
          </a:blip>
          <a:srcRect l="0" t="0" r="0" b="0"/>
          <a:stretch>
            <a:fillRect l="0" t="-8000" r="0" b="-8000"/>
          </a:stretch>
        </a:blipFill>
      </p:bgPr>
    </p:bg>
    <p:spTree>
      <p:nvGrpSpPr>
        <p:cNvPr id="1" name=""/>
        <p:cNvGrpSpPr/>
        <p:nvPr/>
      </p:nvGrpSpPr>
      <p:grpSpPr>
        <a:xfrm>
          <a:off x="0" y="0"/>
          <a:ext cx="0" cy="0"/>
          <a:chOff x="0" y="0"/>
          <a:chExt cx="0" cy="0"/>
        </a:xfrm>
      </p:grpSpPr>
      <p:pic>
        <p:nvPicPr>
          <p:cNvPr id="10242" name="Picture 2" descr="F:\Сказки народов мира\картинки\свадебное-дерево-своими-руками.png"/>
          <p:cNvPicPr>
            <a:picLocks noChangeAspect="1" noChangeArrowheads="1"/>
          </p:cNvPicPr>
          <p:nvPr/>
        </p:nvPicPr>
        <p:blipFill>
          <a:blip r:embed="rId2"/>
          <a:srcRect/>
          <a:stretch>
            <a:fillRect/>
          </a:stretch>
        </p:blipFill>
        <p:spPr bwMode="auto">
          <a:xfrm>
            <a:off x="6444208" y="4539359"/>
            <a:ext cx="2490766" cy="2251030"/>
          </a:xfrm>
          <a:prstGeom prst="rect">
            <a:avLst/>
          </a:prstGeom>
          <a:noFill/>
        </p:spPr>
      </p:pic>
      <p:pic>
        <p:nvPicPr>
          <p:cNvPr id="6146" name="Picture 2" descr="F:\Сказки народов мира\картинки\Pic_182.gif"/>
          <p:cNvPicPr>
            <a:picLocks noChangeAspect="1" noChangeArrowheads="1"/>
          </p:cNvPicPr>
          <p:nvPr/>
        </p:nvPicPr>
        <p:blipFill>
          <a:blip r:embed="rId3"/>
          <a:srcRect/>
          <a:stretch>
            <a:fillRect/>
          </a:stretch>
        </p:blipFill>
        <p:spPr bwMode="auto">
          <a:xfrm>
            <a:off x="323528" y="476672"/>
            <a:ext cx="2006388" cy="1810643"/>
          </a:xfrm>
          <a:prstGeom prst="rect">
            <a:avLst/>
          </a:prstGeom>
          <a:noFill/>
        </p:spPr>
      </p:pic>
      <p:pic>
        <p:nvPicPr>
          <p:cNvPr id="1026" name="Picture 2"/>
          <p:cNvPicPr>
            <a:picLocks noChangeAspect="1" noChangeArrowheads="1"/>
          </p:cNvPicPr>
          <p:nvPr/>
        </p:nvPicPr>
        <p:blipFill>
          <a:blip r:embed="rId4"/>
          <a:srcRect/>
          <a:stretch>
            <a:fillRect/>
          </a:stretch>
        </p:blipFill>
        <p:spPr bwMode="auto">
          <a:xfrm>
            <a:off x="1326722" y="226740"/>
            <a:ext cx="7772400" cy="4121150"/>
          </a:xfrm>
          <a:prstGeom prst="rect">
            <a:avLst/>
          </a:prstGeom>
          <a:noFill/>
          <a:ln>
            <a:noFill/>
          </a:ln>
          <a:effectLst/>
        </p:spPr>
      </p:pic>
      <p:pic>
        <p:nvPicPr>
          <p:cNvPr id="1027" name="Picture 3"/>
          <p:cNvPicPr>
            <a:picLocks noChangeAspect="1" noChangeArrowheads="1"/>
          </p:cNvPicPr>
          <p:nvPr/>
        </p:nvPicPr>
        <p:blipFill>
          <a:blip r:embed="rId5"/>
          <a:srcRect/>
          <a:stretch>
            <a:fillRect/>
          </a:stretch>
        </p:blipFill>
        <p:spPr bwMode="auto">
          <a:xfrm>
            <a:off x="-396552" y="4005064"/>
            <a:ext cx="6657975" cy="1835150"/>
          </a:xfrm>
          <a:prstGeom prst="rect">
            <a:avLst/>
          </a:prstGeom>
          <a:noFill/>
          <a:ln>
            <a:noFill/>
          </a:ln>
          <a:effectLst/>
        </p:spPr>
      </p:pic>
      <p:pic>
        <p:nvPicPr>
          <p:cNvPr id="2" name="русская этническая музыка - Боевая.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rcRect/>
          <a:stretch>
            <a:fillRect/>
          </a:stretch>
        </p:blipFill>
        <p:spPr>
          <a:xfrm>
            <a:off x="7884368" y="5346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Сказки народов мира\картинки\Shogun.jpg"/>
          <p:cNvPicPr>
            <a:picLocks noChangeAspect="1" noChangeArrowheads="1"/>
          </p:cNvPicPr>
          <p:nvPr/>
        </p:nvPicPr>
        <p:blipFill>
          <a:blip r:embed="rId1"/>
          <a:srcRect/>
          <a:stretch>
            <a:fillRect/>
          </a:stretch>
        </p:blipFill>
        <p:spPr bwMode="auto">
          <a:xfrm>
            <a:off x="3563888" y="1700808"/>
            <a:ext cx="5143797" cy="2893386"/>
          </a:xfrm>
          <a:prstGeom prst="rect">
            <a:avLst/>
          </a:prstGeom>
          <a:noFill/>
        </p:spPr>
      </p:pic>
      <p:pic>
        <p:nvPicPr>
          <p:cNvPr id="2050" name="Picture 2" descr="F:\Сказки народов мира\картинки\герб японии.png"/>
          <p:cNvPicPr>
            <a:picLocks noChangeAspect="1" noChangeArrowheads="1"/>
          </p:cNvPicPr>
          <p:nvPr/>
        </p:nvPicPr>
        <p:blipFill>
          <a:blip r:embed="rId2"/>
          <a:srcRect/>
          <a:stretch>
            <a:fillRect/>
          </a:stretch>
        </p:blipFill>
        <p:spPr bwMode="auto">
          <a:xfrm>
            <a:off x="7671384" y="260648"/>
            <a:ext cx="1222978" cy="1224136"/>
          </a:xfrm>
          <a:prstGeom prst="rect">
            <a:avLst/>
          </a:prstGeom>
          <a:noFill/>
        </p:spPr>
      </p:pic>
      <p:pic>
        <p:nvPicPr>
          <p:cNvPr id="2055" name="Picture 7" descr="F:\Сказки народов мира\картинки\aaa-481.jpg"/>
          <p:cNvPicPr>
            <a:picLocks noChangeAspect="1" noChangeArrowheads="1"/>
          </p:cNvPicPr>
          <p:nvPr/>
        </p:nvPicPr>
        <p:blipFill>
          <a:blip r:embed="rId3"/>
          <a:srcRect/>
          <a:stretch>
            <a:fillRect/>
          </a:stretch>
        </p:blipFill>
        <p:spPr bwMode="auto">
          <a:xfrm>
            <a:off x="-1" y="3530449"/>
            <a:ext cx="2735985" cy="3327549"/>
          </a:xfrm>
          <a:prstGeom prst="rect">
            <a:avLst/>
          </a:prstGeom>
          <a:noFill/>
          <a:effectLst>
            <a:softEdge rad="127000"/>
          </a:effectLst>
        </p:spPr>
      </p:pic>
      <p:pic>
        <p:nvPicPr>
          <p:cNvPr id="2056" name="Picture 8" descr="F:\Сказки народов мира\картинки\90688403_4216969_screen.jpg"/>
          <p:cNvPicPr>
            <a:picLocks noChangeAspect="1" noChangeArrowheads="1"/>
          </p:cNvPicPr>
          <p:nvPr/>
        </p:nvPicPr>
        <p:blipFill>
          <a:blip r:embed="rId4"/>
          <a:srcRect/>
          <a:stretch>
            <a:fillRect/>
          </a:stretch>
        </p:blipFill>
        <p:spPr bwMode="auto">
          <a:xfrm>
            <a:off x="6876256" y="4519993"/>
            <a:ext cx="2134779" cy="2263804"/>
          </a:xfrm>
          <a:prstGeom prst="rect">
            <a:avLst/>
          </a:prstGeom>
          <a:noFill/>
          <a:effectLst>
            <a:softEdge rad="63500"/>
          </a:effectLst>
        </p:spPr>
      </p:pic>
      <p:pic>
        <p:nvPicPr>
          <p:cNvPr id="2057" name="Picture 9" descr="F:\Сказки народов мира\картинки\Три_связки_соломы_(кадр).jpg"/>
          <p:cNvPicPr>
            <a:picLocks noChangeAspect="1" noChangeArrowheads="1"/>
          </p:cNvPicPr>
          <p:nvPr/>
        </p:nvPicPr>
        <p:blipFill>
          <a:blip r:embed="rId5"/>
          <a:srcRect/>
          <a:stretch>
            <a:fillRect/>
          </a:stretch>
        </p:blipFill>
        <p:spPr bwMode="auto">
          <a:xfrm>
            <a:off x="2987824" y="4882348"/>
            <a:ext cx="3302000" cy="1866900"/>
          </a:xfrm>
          <a:prstGeom prst="rect">
            <a:avLst/>
          </a:prstGeom>
          <a:noFill/>
          <a:effectLst>
            <a:softEdge rad="127000"/>
          </a:effectLst>
        </p:spPr>
      </p:pic>
      <p:pic>
        <p:nvPicPr>
          <p:cNvPr id="7170" name="Picture 2" descr="F:\Сказки народов мира\картинки\Samurai_2.gif"/>
          <p:cNvPicPr>
            <a:picLocks noChangeAspect="1" noChangeArrowheads="1"/>
          </p:cNvPicPr>
          <p:nvPr/>
        </p:nvPicPr>
        <p:blipFill>
          <a:blip r:embed="rId6"/>
          <a:srcRect/>
          <a:stretch>
            <a:fillRect/>
          </a:stretch>
        </p:blipFill>
        <p:spPr bwMode="auto">
          <a:xfrm>
            <a:off x="2868563" y="2461701"/>
            <a:ext cx="1390650" cy="1371600"/>
          </a:xfrm>
          <a:prstGeom prst="rect">
            <a:avLst/>
          </a:prstGeom>
          <a:noFill/>
        </p:spPr>
      </p:pic>
      <p:pic>
        <p:nvPicPr>
          <p:cNvPr id="3074" name="Picture 2"/>
          <p:cNvPicPr>
            <a:picLocks noChangeAspect="1" noChangeArrowheads="1"/>
          </p:cNvPicPr>
          <p:nvPr/>
        </p:nvPicPr>
        <p:blipFill>
          <a:blip r:embed="rId7"/>
          <a:srcRect/>
          <a:stretch>
            <a:fillRect/>
          </a:stretch>
        </p:blipFill>
        <p:spPr bwMode="auto">
          <a:xfrm>
            <a:off x="-288868" y="197459"/>
            <a:ext cx="8229600" cy="1774825"/>
          </a:xfrm>
          <a:prstGeom prst="rect">
            <a:avLst/>
          </a:prstGeom>
          <a:noFill/>
          <a:ln>
            <a:noFill/>
          </a:ln>
          <a:effectLst/>
        </p:spPr>
      </p:pic>
      <p:pic>
        <p:nvPicPr>
          <p:cNvPr id="5122" name="Picture 2"/>
          <p:cNvPicPr>
            <a:picLocks noChangeAspect="1" noChangeArrowheads="1"/>
          </p:cNvPicPr>
          <p:nvPr/>
        </p:nvPicPr>
        <p:blipFill>
          <a:blip r:embed="rId8"/>
          <a:srcRect/>
          <a:stretch>
            <a:fillRect/>
          </a:stretch>
        </p:blipFill>
        <p:spPr bwMode="auto">
          <a:xfrm>
            <a:off x="17837" y="1467450"/>
            <a:ext cx="4876800" cy="1811337"/>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wipe(down)">
                                      <p:cBhvr>
                                        <p:cTn id="7" dur="500"/>
                                        <p:tgtEl>
                                          <p:spTgt spid="205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barn(inVertical)">
                                      <p:cBhvr>
                                        <p:cTn id="15" dur="500"/>
                                        <p:tgtEl>
                                          <p:spTgt spid="205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barn(inVertical)">
                                      <p:cBhvr>
                                        <p:cTn id="1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kumimoji="1" lang="ru-RU" dirty="0" smtClean="0"/>
              <a:t> </a:t>
            </a:r>
            <a:endParaRPr kumimoji="1" lang="ja-JP" dirty="0"/>
          </a:p>
        </p:txBody>
      </p:sp>
      <p:sp>
        <p:nvSpPr>
          <p:cNvPr id="3" name="Объект 2"/>
          <p:cNvSpPr>
            <a:spLocks noGrp="1" noEditPoints="1"/>
          </p:cNvSpPr>
          <p:nvPr>
            <p:ph idx="1"/>
          </p:nvPr>
        </p:nvSpPr>
        <p:spPr/>
        <p:txBody>
          <a:bodyPr>
            <a:normAutofit lnSpcReduction="10000"/>
          </a:bodyPr>
          <a:lstStyle/>
          <a:p>
            <a:pPr marL="0" indent="0">
              <a:buNone/>
            </a:pPr>
            <a:r>
              <a:rPr lang="ru-RU" dirty="0"/>
              <a:t>Страной Восходящего Солнца называют Японию. Поэтично, правда? Японские сказки отличаются от русских своеобразной философией и мудростью.</a:t>
            </a:r>
            <a:endParaRPr lang="ja-JP" dirty="0"/>
          </a:p>
          <a:p>
            <a:pPr marL="0" indent="0">
              <a:buNone/>
            </a:pPr>
            <a:r>
              <a:rPr lang="ru-RU" dirty="0"/>
              <a:t>Одна из самых известных в России японских сказок - «Три связки соломы»  об отважном и добром мальчике-сироте. По сказке был снят мультфильм, который мы сейчас с вами увидим. </a:t>
            </a:r>
            <a:endParaRPr lang="ja-JP" dirty="0"/>
          </a:p>
          <a:p>
            <a:endParaRPr kumimoji="1" lang="ja-JP"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lang="ru-RU" dirty="0" smtClean="0">
                <a:solidFill>
                  <a:schemeClr val="bg1"/>
                </a:solidFill>
              </a:rPr>
              <a:t>Сказка</a:t>
            </a:r>
            <a:endParaRPr lang="ru-RU"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F:\Сказки народов мира\картинки\Vector - Curly Tree Design.jpg"/>
          <p:cNvPicPr>
            <a:picLocks noChangeAspect="1" noChangeArrowheads="1"/>
          </p:cNvPicPr>
          <p:nvPr/>
        </p:nvPicPr>
        <p:blipFill>
          <a:blip r:embed="rId1"/>
          <a:srcRect/>
          <a:stretch>
            <a:fillRect/>
          </a:stretch>
        </p:blipFill>
        <p:spPr bwMode="auto">
          <a:xfrm>
            <a:off x="3092197" y="908720"/>
            <a:ext cx="5978165" cy="5978165"/>
          </a:xfrm>
          <a:prstGeom prst="rect">
            <a:avLst/>
          </a:prstGeom>
          <a:noFill/>
        </p:spPr>
      </p:pic>
      <p:pic>
        <p:nvPicPr>
          <p:cNvPr id="4098" name="Picture 2" descr="F:\Сказки народов мира\картинки\Мalý_znak_České_republiky.gif"/>
          <p:cNvPicPr>
            <a:picLocks noChangeAspect="1" noChangeArrowheads="1"/>
          </p:cNvPicPr>
          <p:nvPr/>
        </p:nvPicPr>
        <p:blipFill>
          <a:blip r:embed="rId2"/>
          <a:srcRect/>
          <a:stretch>
            <a:fillRect/>
          </a:stretch>
        </p:blipFill>
        <p:spPr bwMode="auto">
          <a:xfrm>
            <a:off x="7092280" y="252839"/>
            <a:ext cx="1943124" cy="2216087"/>
          </a:xfrm>
          <a:prstGeom prst="rect">
            <a:avLst/>
          </a:prstGeom>
          <a:noFill/>
        </p:spPr>
      </p:pic>
      <p:pic>
        <p:nvPicPr>
          <p:cNvPr id="4099" name="Picture 3" descr="F:\Сказки народов мира\картинки\433562.jpeg"/>
          <p:cNvPicPr>
            <a:picLocks noChangeAspect="1" noChangeArrowheads="1"/>
          </p:cNvPicPr>
          <p:nvPr/>
        </p:nvPicPr>
        <p:blipFill>
          <a:blip r:embed="rId3"/>
          <a:srcRect/>
          <a:stretch>
            <a:fillRect/>
          </a:stretch>
        </p:blipFill>
        <p:spPr bwMode="auto">
          <a:xfrm>
            <a:off x="179512" y="3694366"/>
            <a:ext cx="3168352" cy="3163401"/>
          </a:xfrm>
          <a:prstGeom prst="rect">
            <a:avLst/>
          </a:prstGeom>
          <a:noFill/>
        </p:spPr>
      </p:pic>
      <p:pic>
        <p:nvPicPr>
          <p:cNvPr id="8194" name="Picture 2" descr="F:\Сказки народов мира\картинки\77de16f0_1.gif"/>
          <p:cNvPicPr>
            <a:picLocks noChangeAspect="1" noChangeArrowheads="1"/>
          </p:cNvPicPr>
          <p:nvPr/>
        </p:nvPicPr>
        <p:blipFill>
          <a:blip r:embed="rId4"/>
          <a:srcRect/>
          <a:stretch>
            <a:fillRect/>
          </a:stretch>
        </p:blipFill>
        <p:spPr bwMode="auto">
          <a:xfrm>
            <a:off x="0" y="0"/>
            <a:ext cx="2339752" cy="2111484"/>
          </a:xfrm>
          <a:prstGeom prst="rect">
            <a:avLst/>
          </a:prstGeom>
          <a:noFill/>
        </p:spPr>
      </p:pic>
      <p:pic>
        <p:nvPicPr>
          <p:cNvPr id="4" name="Picture 2"/>
          <p:cNvPicPr>
            <a:picLocks noChangeAspect="1" noChangeArrowheads="1"/>
          </p:cNvPicPr>
          <p:nvPr/>
        </p:nvPicPr>
        <p:blipFill>
          <a:blip r:embed="rId5"/>
          <a:srcRect/>
          <a:stretch>
            <a:fillRect/>
          </a:stretch>
        </p:blipFill>
        <p:spPr bwMode="auto">
          <a:xfrm>
            <a:off x="0" y="142852"/>
            <a:ext cx="8229600" cy="1603375"/>
          </a:xfrm>
          <a:prstGeom prst="rect">
            <a:avLst/>
          </a:prstGeom>
          <a:noFill/>
          <a:ln>
            <a:noFill/>
          </a:ln>
          <a:effectLst/>
        </p:spPr>
      </p:pic>
      <p:pic>
        <p:nvPicPr>
          <p:cNvPr id="7170" name="Picture 2"/>
          <p:cNvPicPr>
            <a:picLocks noChangeAspect="1" noChangeArrowheads="1"/>
          </p:cNvPicPr>
          <p:nvPr/>
        </p:nvPicPr>
        <p:blipFill>
          <a:blip r:embed="rId6"/>
          <a:srcRect/>
          <a:stretch>
            <a:fillRect/>
          </a:stretch>
        </p:blipFill>
        <p:spPr bwMode="auto">
          <a:xfrm>
            <a:off x="-127311" y="2747613"/>
            <a:ext cx="5724525" cy="1146175"/>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endParaRPr kumimoji="1" lang="ja-JP" dirty="0"/>
          </a:p>
        </p:txBody>
      </p:sp>
      <p:sp>
        <p:nvSpPr>
          <p:cNvPr id="3" name="Объект 2"/>
          <p:cNvSpPr>
            <a:spLocks noGrp="1" noEditPoints="1"/>
          </p:cNvSpPr>
          <p:nvPr>
            <p:ph idx="1"/>
          </p:nvPr>
        </p:nvSpPr>
        <p:spPr/>
        <p:txBody>
          <a:bodyPr>
            <a:normAutofit lnSpcReduction="10000"/>
          </a:bodyPr>
          <a:lstStyle/>
          <a:p>
            <a:pPr marL="0" indent="0">
              <a:buNone/>
            </a:pPr>
            <a:r>
              <a:rPr lang="ru-RU" dirty="0"/>
              <a:t>А теперь мы поговорим немного о Чехии. В Чехии очень много сказок о животных, разных волшебных  преданий и сказаний. Животные в сказках, порой совершают такие же поступки, как и люди в реальной жизни. Чаще всего, поступки, конечно же, добрые. Авторская сказка про заботливого и доброго крота любима не только детьми. Её с удовольствием смотрят и взрослые. Сказка называется Крот и ласточка.</a:t>
            </a:r>
            <a:endParaRPr lang="ja-JP" dirty="0"/>
          </a:p>
          <a:p>
            <a:pPr marL="0" indent="0">
              <a:buNone/>
            </a:pPr>
            <a:endParaRPr kumimoji="1" lang="ja-JP"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endParaRPr lang="ru-RU"/>
          </a:p>
        </p:txBody>
      </p:sp>
      <p:pic>
        <p:nvPicPr>
          <p:cNvPr id="4" name="Объект 3"/>
          <p:cNvPicPr>
            <a:picLocks noGrp="1" noChangeAspect="1"/>
          </p:cNvPicPr>
          <p:nvPr>
            <p:ph idx="1"/>
          </p:nvPr>
        </p:nvPicPr>
        <p:blipFill>
          <a:blip r:embed="rId1"/>
          <a:srcRect l="1273" t="32733" r="-1273" b="-1268"/>
          <a:stretch/>
        </p:blipFill>
        <p:spPr>
          <a:xfrm>
            <a:off x="534380" y="116632"/>
            <a:ext cx="8075240" cy="6886094"/>
          </a:xfrm>
          <a:prstGeom prst="rect">
            <a:avLst/>
          </a:prstGeom>
        </p:spPr>
      </p:pic>
      <p:pic>
        <p:nvPicPr>
          <p:cNvPr id="5" name="Рисунок 4"/>
          <p:cNvPicPr>
            <a:picLocks noChangeAspect="1"/>
          </p:cNvPicPr>
          <p:nvPr/>
        </p:nvPicPr>
        <p:blipFill>
          <a:blip r:embed="rId2"/>
          <a:srcRect/>
          <a:stretch>
            <a:fillRect/>
          </a:stretch>
        </p:blipFill>
        <p:spPr>
          <a:xfrm>
            <a:off x="0" y="299256"/>
            <a:ext cx="9199918" cy="5949280"/>
          </a:xfrm>
          <a:prstGeom prst="rect">
            <a:avLst/>
          </a:prstGeom>
        </p:spPr>
      </p:pic>
      <p:pic>
        <p:nvPicPr>
          <p:cNvPr id="6" name="Рисунок 5"/>
          <p:cNvPicPr>
            <a:picLocks noChangeAspect="1"/>
          </p:cNvPicPr>
          <p:nvPr/>
        </p:nvPicPr>
        <p:blipFill>
          <a:blip r:embed="rId3"/>
          <a:srcRect/>
          <a:stretch>
            <a:fillRect/>
          </a:stretch>
        </p:blipFill>
        <p:spPr>
          <a:xfrm>
            <a:off x="-55918" y="-66737"/>
            <a:ext cx="9255836" cy="6924737"/>
          </a:xfrm>
          <a:prstGeom prst="rect">
            <a:avLst/>
          </a:prstGeom>
        </p:spPr>
      </p:pic>
      <p:pic>
        <p:nvPicPr>
          <p:cNvPr id="7" name="Рисунок 6"/>
          <p:cNvPicPr>
            <a:picLocks noChangeAspect="1"/>
          </p:cNvPicPr>
          <p:nvPr/>
        </p:nvPicPr>
        <p:blipFill>
          <a:blip r:embed="rId4"/>
          <a:srcRect/>
          <a:stretch>
            <a:fillRect/>
          </a:stretch>
        </p:blipFill>
        <p:spPr>
          <a:xfrm>
            <a:off x="-211284" y="-4722"/>
            <a:ext cx="9622486" cy="6762469"/>
          </a:xfrm>
          <a:prstGeom prst="rect">
            <a:avLst/>
          </a:prstGeom>
        </p:spPr>
      </p:pic>
      <p:pic>
        <p:nvPicPr>
          <p:cNvPr id="8" name="Рисунок 7"/>
          <p:cNvPicPr>
            <a:picLocks noChangeAspect="1"/>
          </p:cNvPicPr>
          <p:nvPr/>
        </p:nvPicPr>
        <p:blipFill>
          <a:blip r:embed="rId5"/>
          <a:srcRect/>
          <a:stretch>
            <a:fillRect/>
          </a:stretch>
        </p:blipFill>
        <p:spPr>
          <a:xfrm>
            <a:off x="108327" y="-233572"/>
            <a:ext cx="9073008" cy="72584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22" presetClass="entr" presetSubtype="4"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000"/>
                                        <p:tgtEl>
                                          <p:spTgt spid="5"/>
                                        </p:tgtEl>
                                      </p:cBhvr>
                                    </p:animEffect>
                                  </p:childTnLst>
                                </p:cTn>
                              </p:par>
                            </p:childTnLst>
                          </p:cTn>
                        </p:par>
                        <p:par>
                          <p:cTn id="14" fill="hold">
                            <p:stCondLst>
                              <p:cond delay="7000"/>
                            </p:stCondLst>
                            <p:childTnLst>
                              <p:par>
                                <p:cTn id="15" presetID="16" presetClass="entr" presetSubtype="21" fill="hold" nodeType="after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000"/>
                                        <p:tgtEl>
                                          <p:spTgt spid="6"/>
                                        </p:tgtEl>
                                      </p:cBhvr>
                                    </p:animEffect>
                                  </p:childTnLst>
                                </p:cTn>
                              </p:par>
                            </p:childTnLst>
                          </p:cTn>
                        </p:par>
                        <p:par>
                          <p:cTn id="18" fill="hold">
                            <p:stCondLst>
                              <p:cond delay="10000"/>
                            </p:stCondLst>
                            <p:childTnLst>
                              <p:par>
                                <p:cTn id="19" presetID="22" presetClass="entr" presetSubtype="4" fill="hold" nodeType="after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par>
                          <p:cTn id="22" fill="hold">
                            <p:stCondLst>
                              <p:cond delay="13000"/>
                            </p:stCondLst>
                            <p:childTnLst>
                              <p:par>
                                <p:cTn id="23" presetID="2" presetClass="entr" presetSubtype="4" fill="hold" nodeType="afterEffect">
                                  <p:stCondLst>
                                    <p:cond delay="20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noEditPoints="1"/>
          </p:cNvSpPr>
          <p:nvPr>
            <p:ph idx="1"/>
          </p:nvPr>
        </p:nvSpPr>
        <p:spPr>
          <a:xfrm>
            <a:off x="457200" y="692696"/>
            <a:ext cx="8229600" cy="5433467"/>
          </a:xfrm>
        </p:spPr>
        <p:txBody>
          <a:bodyPr/>
          <a:lstStyle/>
          <a:p>
            <a:pPr marL="0" indent="0" algn="ctr">
              <a:buNone/>
            </a:pPr>
          </a:p>
          <a:p>
            <a:pPr marL="0" indent="0" algn="ctr">
              <a:buNone/>
            </a:pPr>
            <a:r>
              <a:rPr kumimoji="1" lang="ru-RU" dirty="0" smtClean="0"/>
              <a:t>Сказка</a:t>
            </a:r>
            <a:endParaRPr kumimoji="1" lang="en-US" dirty="0" smtClean="0"/>
          </a:p>
          <a:p>
            <a:pPr marL="0" indent="0" algn="ctr">
              <a:buNone/>
            </a:pPr>
            <a:r>
              <a:rPr lang="ru-RU" dirty="0" smtClean="0"/>
              <a:t>После просмотра: Хотели </a:t>
            </a:r>
            <a:r>
              <a:rPr lang="ru-RU" dirty="0"/>
              <a:t>бы вы себе такого друга, как милый крот? Почему он вам нравится?	</a:t>
            </a:r>
            <a:endParaRPr kumimoji="1" lang="ja-JP"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rcRect l="0" t="0" r="0" b="0"/>
          <a:tile tx="0" ty="0" sx="100000" sy="100000" flip="none" algn="tl"/>
        </a:blipFill>
      </p:bgPr>
    </p:bg>
    <p:spTree>
      <p:nvGrpSpPr>
        <p:cNvPr id="1" name=""/>
        <p:cNvGrpSpPr/>
        <p:nvPr/>
      </p:nvGrpSpPr>
      <p:grpSpPr>
        <a:xfrm>
          <a:off x="0" y="0"/>
          <a:ext cx="0" cy="0"/>
          <a:chOff x="0" y="0"/>
          <a:chExt cx="0" cy="0"/>
        </a:xfrm>
      </p:grpSpPr>
      <p:sp>
        <p:nvSpPr>
          <p:cNvPr id="4" name="Скругленный прямоугольник 3"/>
          <p:cNvSpPr/>
          <p:nvPr/>
        </p:nvSpPr>
        <p:spPr>
          <a:xfrm>
            <a:off x="395536" y="1844824"/>
            <a:ext cx="4464496" cy="504056"/>
          </a:xfrm>
          <a:prstGeom prst="roundRect">
            <a:avLst/>
          </a:prstGeom>
          <a:solidFill>
            <a:srgbClr val="F4C9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кругленный прямоугольник 1"/>
          <p:cNvSpPr/>
          <p:nvPr/>
        </p:nvSpPr>
        <p:spPr>
          <a:xfrm>
            <a:off x="214282" y="260648"/>
            <a:ext cx="5437838" cy="1440160"/>
          </a:xfrm>
          <a:prstGeom prst="roundRect">
            <a:avLst/>
          </a:prstGeom>
          <a:solidFill>
            <a:srgbClr val="F4C9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F:\Сказки народов мира\картинки\герб беларусь.gif"/>
          <p:cNvPicPr>
            <a:picLocks noChangeAspect="1" noChangeArrowheads="1"/>
          </p:cNvPicPr>
          <p:nvPr/>
        </p:nvPicPr>
        <p:blipFill>
          <a:blip r:embed="rId2"/>
          <a:srcRect/>
          <a:stretch>
            <a:fillRect/>
          </a:stretch>
        </p:blipFill>
        <p:spPr bwMode="auto">
          <a:xfrm>
            <a:off x="7092280" y="260648"/>
            <a:ext cx="1905000" cy="2362200"/>
          </a:xfrm>
          <a:prstGeom prst="rect">
            <a:avLst/>
          </a:prstGeom>
          <a:noFill/>
        </p:spPr>
      </p:pic>
      <p:pic>
        <p:nvPicPr>
          <p:cNvPr id="5123" name="Picture 3" descr="F:\Сказки народов мира\картинки\1259_ovwzlkhq0ps.jpg"/>
          <p:cNvPicPr>
            <a:picLocks noChangeAspect="1" noChangeArrowheads="1"/>
          </p:cNvPicPr>
          <p:nvPr/>
        </p:nvPicPr>
        <p:blipFill>
          <a:blip r:embed="rId3"/>
          <a:srcRect/>
          <a:stretch>
            <a:fillRect/>
          </a:stretch>
        </p:blipFill>
        <p:spPr bwMode="auto">
          <a:xfrm>
            <a:off x="4860032" y="2464098"/>
            <a:ext cx="2520280" cy="4244681"/>
          </a:xfrm>
          <a:prstGeom prst="rect">
            <a:avLst/>
          </a:prstGeom>
          <a:noFill/>
          <a:effectLst>
            <a:softEdge rad="63500"/>
          </a:effectLst>
        </p:spPr>
      </p:pic>
      <p:pic>
        <p:nvPicPr>
          <p:cNvPr id="5124" name="Picture 4" descr="F:\Сказки народов мира\картинки\images (3).jpg"/>
          <p:cNvPicPr>
            <a:picLocks noChangeAspect="1" noChangeArrowheads="1"/>
          </p:cNvPicPr>
          <p:nvPr/>
        </p:nvPicPr>
        <p:blipFill>
          <a:blip r:embed="rId4"/>
          <a:srcRect/>
          <a:stretch>
            <a:fillRect/>
          </a:stretch>
        </p:blipFill>
        <p:spPr bwMode="auto">
          <a:xfrm>
            <a:off x="395536" y="2464098"/>
            <a:ext cx="4071506" cy="2338365"/>
          </a:xfrm>
          <a:prstGeom prst="rect">
            <a:avLst/>
          </a:prstGeom>
          <a:noFill/>
          <a:effectLst>
            <a:softEdge rad="63500"/>
          </a:effectLst>
        </p:spPr>
      </p:pic>
      <p:pic>
        <p:nvPicPr>
          <p:cNvPr id="5125" name="Picture 5" descr="F:\Сказки народов мира\картинки\kak_pan_konem_byl.jpg"/>
          <p:cNvPicPr>
            <a:picLocks noChangeAspect="1" noChangeArrowheads="1"/>
          </p:cNvPicPr>
          <p:nvPr/>
        </p:nvPicPr>
        <p:blipFill>
          <a:blip r:embed="rId5"/>
          <a:srcRect/>
          <a:stretch>
            <a:fillRect/>
          </a:stretch>
        </p:blipFill>
        <p:spPr bwMode="auto">
          <a:xfrm>
            <a:off x="827584" y="5013176"/>
            <a:ext cx="3052085" cy="1695603"/>
          </a:xfrm>
          <a:prstGeom prst="rect">
            <a:avLst/>
          </a:prstGeom>
          <a:noFill/>
          <a:effectLst>
            <a:softEdge rad="63500"/>
          </a:effectLst>
        </p:spPr>
      </p:pic>
      <p:pic>
        <p:nvPicPr>
          <p:cNvPr id="6146" name="Picture 2"/>
          <p:cNvPicPr>
            <a:picLocks noChangeAspect="1" noChangeArrowheads="1"/>
          </p:cNvPicPr>
          <p:nvPr/>
        </p:nvPicPr>
        <p:blipFill>
          <a:blip r:embed="rId6"/>
          <a:srcRect/>
          <a:stretch>
            <a:fillRect/>
          </a:stretch>
        </p:blipFill>
        <p:spPr bwMode="auto">
          <a:xfrm>
            <a:off x="201421" y="-201960"/>
            <a:ext cx="8443913" cy="2365375"/>
          </a:xfrm>
          <a:prstGeom prst="rect">
            <a:avLst/>
          </a:prstGeom>
          <a:noFill/>
          <a:ln>
            <a:noFill/>
          </a:ln>
          <a:effectLst/>
        </p:spPr>
      </p:pic>
      <p:pic>
        <p:nvPicPr>
          <p:cNvPr id="11266" name="Picture 2"/>
          <p:cNvPicPr>
            <a:picLocks noChangeAspect="1" noChangeArrowheads="1"/>
          </p:cNvPicPr>
          <p:nvPr/>
        </p:nvPicPr>
        <p:blipFill>
          <a:blip r:embed="rId7"/>
          <a:srcRect/>
          <a:stretch>
            <a:fillRect/>
          </a:stretch>
        </p:blipFill>
        <p:spPr bwMode="auto">
          <a:xfrm>
            <a:off x="565943" y="1768624"/>
            <a:ext cx="4005263" cy="774700"/>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endParaRPr kumimoji="1" lang="ja-JP" dirty="0"/>
          </a:p>
        </p:txBody>
      </p:sp>
      <p:sp>
        <p:nvSpPr>
          <p:cNvPr id="3" name="Объект 2"/>
          <p:cNvSpPr>
            <a:spLocks noGrp="1" noEditPoints="1"/>
          </p:cNvSpPr>
          <p:nvPr>
            <p:ph idx="1"/>
          </p:nvPr>
        </p:nvSpPr>
        <p:spPr/>
        <p:txBody>
          <a:bodyPr>
            <a:normAutofit fontScale="77500" lnSpcReduction="20000"/>
          </a:bodyPr>
          <a:lstStyle/>
          <a:p>
            <a:pPr marL="0" indent="0">
              <a:buNone/>
            </a:pPr>
            <a:r>
              <a:rPr lang="ru-RU" dirty="0"/>
              <a:t>Сказки о животных популярны и в Белоруссии. Белоруссия - наш близкий сосед и друг. Она, несомненно, похожа на нашу страну. Сказки всех славянских народов очень близки друг другу, но вместе с тем и глубоко различны, поскольку в них отражается жизнь той среды, в которой они бытуют, история того народа, что их создал и хранил, определенная историческая действительность. Поэтому у России и Белоруссии много общего, и сказок это тоже касается. Только Белорусские сказки немного отличаются, ведь у них своя история и свои герои. Этот славянский народ любит  сатирические сказки, высмеивающие жадность, упрямство и глупость. Познакомимся с одной из таких сказок. Она называется «Как пан конем был».</a:t>
            </a:r>
            <a:endParaRPr lang="ja-JP" dirty="0"/>
          </a:p>
          <a:p>
            <a:endParaRPr kumimoji="1" lang="ja-JP"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p:bgPr>
    </p:bg>
    <p:spTree>
      <p:nvGrpSpPr>
        <p:cNvPr id="1" name=""/>
        <p:cNvGrpSpPr/>
        <p:nvPr/>
      </p:nvGrpSpPr>
      <p:grpSpPr>
        <a:xfrm>
          <a:off x="0" y="0"/>
          <a:ext cx="0" cy="0"/>
          <a:chOff x="0" y="0"/>
          <a:chExt cx="0" cy="0"/>
        </a:xfrm>
      </p:grpSpPr>
      <p:sp>
        <p:nvSpPr>
          <p:cNvPr id="3" name="Заголовок 2"/>
          <p:cNvSpPr>
            <a:spLocks noGrp="1" noEditPoints="1"/>
          </p:cNvSpPr>
          <p:nvPr>
            <p:ph type="title"/>
          </p:nvPr>
        </p:nvSpPr>
        <p:spPr/>
        <p:txBody>
          <a:bodyPr/>
          <a:lstStyle/>
          <a:p>
            <a:r>
              <a:rPr lang="ru-RU" dirty="0" smtClean="0">
                <a:solidFill>
                  <a:schemeClr val="tx1"/>
                </a:solidFill>
              </a:rPr>
              <a:t>Сказка</a:t>
            </a:r>
            <a:endParaRPr lang="ru-RU" dirty="0">
              <a:solidFill>
                <a:srgbClr val="FF0000"/>
              </a:solidFill>
            </a:endParaRPr>
          </a:p>
        </p:txBody>
      </p:sp>
      <p:sp>
        <p:nvSpPr>
          <p:cNvPr id="2" name="Объект 1"/>
          <p:cNvSpPr>
            <a:spLocks noGrp="1" noEditPoints="1"/>
          </p:cNvSpPr>
          <p:nvPr>
            <p:ph idx="1"/>
          </p:nvPr>
        </p:nvSpPr>
        <p:spPr/>
        <p:txBody>
          <a:bodyPr/>
          <a:lstStyle/>
          <a:p>
            <a:pPr marL="0" indent="0">
              <a:buNone/>
            </a:pPr>
            <a:r>
              <a:rPr lang="ru-RU" dirty="0">
                <a:solidFill>
                  <a:schemeClr val="tx1"/>
                </a:solidFill>
              </a:rPr>
              <a:t>Видео. </a:t>
            </a:r>
            <a:r>
              <a:rPr lang="ru-RU" dirty="0" smtClean="0">
                <a:solidFill>
                  <a:schemeClr val="tx1"/>
                </a:solidFill>
              </a:rPr>
              <a:t>После просмотра: Пан</a:t>
            </a:r>
            <a:r>
              <a:rPr lang="ru-RU" dirty="0">
                <a:solidFill>
                  <a:schemeClr val="tx1"/>
                </a:solidFill>
              </a:rPr>
              <a:t>, это как наш русский боярин. Владелец большой усадьбы и знатный человек. За что домовой его наказал? За жадность, злобность и не желание помогать. Только оказавшись в чужой шкуре, уяснил, что так делать нельзя. Ведь все то зло и невнимание, что мы показываем людям, к нам же и вернется.</a:t>
            </a:r>
            <a:endParaRPr lang="ja-JP" dirty="0">
              <a:solidFill>
                <a:srgbClr val="FF0000"/>
              </a:solidFill>
            </a:endParaRPr>
          </a:p>
          <a:p>
            <a:endParaRPr kumimoji="1" lang="ja-JP"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noEditPoints="1"/>
          </p:cNvSpPr>
          <p:nvPr>
            <p:ph idx="1"/>
          </p:nvPr>
        </p:nvSpPr>
        <p:spPr>
          <a:xfrm>
            <a:off x="170277" y="925385"/>
            <a:ext cx="9036496" cy="5094088"/>
          </a:xfrm>
        </p:spPr>
        <p:txBody>
          <a:bodyPr>
            <a:normAutofit fontScale="25000" lnSpcReduction="20000"/>
          </a:bodyPr>
          <a:lstStyle/>
          <a:p>
            <a:pPr marL="0" indent="0" algn="ctr">
              <a:buNone/>
            </a:pPr>
            <a:r>
              <a:rPr lang="ru-RU" sz="8800" dirty="0" smtClean="0"/>
              <a:t>Здравствуйте</a:t>
            </a:r>
            <a:r>
              <a:rPr lang="ru-RU" sz="8800" dirty="0"/>
              <a:t>, ребята!</a:t>
            </a:r>
            <a:endParaRPr lang="ja-JP" sz="8800" dirty="0"/>
          </a:p>
          <a:p>
            <a:pPr marL="0" indent="0" algn="ctr">
              <a:buNone/>
            </a:pPr>
            <a:r>
              <a:rPr lang="ru-RU" sz="8800" dirty="0"/>
              <a:t>Сегодня мы с вами отправимся в увлекательное путешествие по страницам любимых сказок. А вы знаете, что в мире существует до двадцати миллионов сказок: народных, то есть, сочиненных многими людьми, и авторских, придуманных конкретными авторами. </a:t>
            </a:r>
            <a:endParaRPr lang="ja-JP" sz="8800" dirty="0"/>
          </a:p>
          <a:p>
            <a:pPr marL="0" indent="0" algn="ctr">
              <a:buNone/>
            </a:pPr>
            <a:r>
              <a:rPr lang="ru-RU" sz="8800" dirty="0"/>
              <a:t>Есть сказки волшебные с Бабой-Ягой, Кощеем Бессмертным, Василисой Прекрасной, золотой рыбкой. Есть сказки про животных. Они веселые и поучительные, напоминают басни. Существуют и бытовые сказки. Герои в них - короли, солдаты, ремесленники, простые крестьяне. Как правило, мужик или бывалый солдат - выходят победителями, благодаря своей силе, ловкости и смекалке. Чаще всего, сказки России-это героический эпос, так как в свое время у России было много врагов, то героические сказки показывали силу народа, его мощь.</a:t>
            </a:r>
            <a:endParaRPr lang="ja-JP" sz="8800" dirty="0"/>
          </a:p>
          <a:p>
            <a:pPr marL="0" indent="0" algn="ctr">
              <a:buNone/>
            </a:pPr>
            <a:r>
              <a:rPr lang="ru-RU" sz="8800" dirty="0"/>
              <a:t>А вот скажите, что общего у сказок народов мира? Правильно, добро всегда побеждает зло. А для чего нам нужно обязательно читать сказки? Потому что сказки собирают народную мудрость, учат нас добру, ценить красоту. Недаром они заканчиваются словами: “Сказка – ложь, да в ней намек – добрым молодцам урок”.</a:t>
            </a:r>
            <a:endParaRPr lang="ja-JP" sz="8800" dirty="0"/>
          </a:p>
          <a:p>
            <a:pPr marL="0" indent="0" algn="ctr">
              <a:buNone/>
            </a:pPr>
            <a:r>
              <a:rPr lang="ru-RU" sz="8800" dirty="0"/>
              <a:t>Сказки есть у всех народов. Вот сегодня мы и узнаем немного о сказках некоторых стран.</a:t>
            </a:r>
            <a:endParaRPr lang="ja-JP" sz="8800" dirty="0"/>
          </a:p>
          <a:p>
            <a:pPr algn="ctr"/>
            <a:endParaRPr kumimoji="1" lang="ja-JP"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rcRect l="0" t="0" r="0" b="0"/>
          <a:tile tx="0" ty="0" sx="100000" sy="100000" flip="none" algn="tl"/>
        </a:blipFill>
      </p:bgPr>
    </p:bg>
    <p:spTree>
      <p:nvGrpSpPr>
        <p:cNvPr id="1" name=""/>
        <p:cNvGrpSpPr/>
        <p:nvPr/>
      </p:nvGrpSpPr>
      <p:grpSpPr>
        <a:xfrm>
          <a:off x="0" y="0"/>
          <a:ext cx="0" cy="0"/>
          <a:chOff x="0" y="0"/>
          <a:chExt cx="0" cy="0"/>
        </a:xfrm>
      </p:grpSpPr>
      <p:sp>
        <p:nvSpPr>
          <p:cNvPr id="4" name="Скругленный прямоугольник 3"/>
          <p:cNvSpPr/>
          <p:nvPr/>
        </p:nvSpPr>
        <p:spPr>
          <a:xfrm>
            <a:off x="168849" y="1743029"/>
            <a:ext cx="3877112" cy="798919"/>
          </a:xfrm>
          <a:prstGeom prst="roundRect">
            <a:avLst/>
          </a:prstGeom>
          <a:solidFill>
            <a:srgbClr val="F4C9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кругленный прямоугольник 1"/>
          <p:cNvSpPr/>
          <p:nvPr/>
        </p:nvSpPr>
        <p:spPr>
          <a:xfrm>
            <a:off x="539552" y="142852"/>
            <a:ext cx="6912768" cy="1082048"/>
          </a:xfrm>
          <a:prstGeom prst="roundRect">
            <a:avLst/>
          </a:prstGeom>
          <a:solidFill>
            <a:srgbClr val="F4C9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descr="F:\Сказки народов мира\картинки\0.jpg"/>
          <p:cNvPicPr>
            <a:picLocks noChangeAspect="1" noChangeArrowheads="1"/>
          </p:cNvPicPr>
          <p:nvPr/>
        </p:nvPicPr>
        <p:blipFill>
          <a:blip r:embed="rId2"/>
          <a:srcRect/>
          <a:stretch>
            <a:fillRect/>
          </a:stretch>
        </p:blipFill>
        <p:spPr bwMode="auto">
          <a:xfrm>
            <a:off x="142844" y="3571876"/>
            <a:ext cx="4034158" cy="3025619"/>
          </a:xfrm>
          <a:prstGeom prst="rect">
            <a:avLst/>
          </a:prstGeom>
          <a:noFill/>
          <a:effectLst>
            <a:softEdge rad="63500"/>
          </a:effectLst>
        </p:spPr>
      </p:pic>
      <p:pic>
        <p:nvPicPr>
          <p:cNvPr id="7170" name="Picture 2"/>
          <p:cNvPicPr>
            <a:picLocks noChangeAspect="1" noChangeArrowheads="1"/>
          </p:cNvPicPr>
          <p:nvPr/>
        </p:nvPicPr>
        <p:blipFill>
          <a:blip r:embed="rId3"/>
          <a:srcRect/>
          <a:stretch>
            <a:fillRect/>
          </a:stretch>
        </p:blipFill>
        <p:spPr bwMode="auto">
          <a:xfrm>
            <a:off x="0" y="142852"/>
            <a:ext cx="8229600" cy="1457325"/>
          </a:xfrm>
          <a:prstGeom prst="rect">
            <a:avLst/>
          </a:prstGeom>
          <a:noFill/>
          <a:ln>
            <a:noFill/>
          </a:ln>
          <a:effectLst/>
        </p:spPr>
      </p:pic>
      <p:pic>
        <p:nvPicPr>
          <p:cNvPr id="4098" name="Picture 2" descr="E:\Сказки народов мира\картинки\fmt_79_shejdulla_lentyaj_3.jpg"/>
          <p:cNvPicPr>
            <a:picLocks noChangeAspect="1" noChangeArrowheads="1"/>
          </p:cNvPicPr>
          <p:nvPr/>
        </p:nvPicPr>
        <p:blipFill>
          <a:blip r:embed="rId4"/>
          <a:srcRect/>
          <a:stretch>
            <a:fillRect/>
          </a:stretch>
        </p:blipFill>
        <p:spPr bwMode="auto">
          <a:xfrm>
            <a:off x="4214810" y="1285860"/>
            <a:ext cx="4572000" cy="2571750"/>
          </a:xfrm>
          <a:prstGeom prst="rect">
            <a:avLst/>
          </a:prstGeom>
          <a:noFill/>
          <a:effectLst>
            <a:softEdge rad="63500"/>
          </a:effectLst>
        </p:spPr>
      </p:pic>
      <p:pic>
        <p:nvPicPr>
          <p:cNvPr id="4099" name="Picture 3" descr="E:\Сказки народов мира\картинки\i-142.gif"/>
          <p:cNvPicPr>
            <a:picLocks noChangeAspect="1" noChangeArrowheads="1"/>
          </p:cNvPicPr>
          <p:nvPr/>
        </p:nvPicPr>
        <p:blipFill>
          <a:blip r:embed="rId5"/>
          <a:srcRect/>
          <a:stretch>
            <a:fillRect/>
          </a:stretch>
        </p:blipFill>
        <p:spPr bwMode="auto">
          <a:xfrm>
            <a:off x="3357554" y="3214686"/>
            <a:ext cx="3810000" cy="3810000"/>
          </a:xfrm>
          <a:prstGeom prst="rect">
            <a:avLst/>
          </a:prstGeom>
          <a:noFill/>
        </p:spPr>
      </p:pic>
      <p:pic>
        <p:nvPicPr>
          <p:cNvPr id="4100" name="Picture 4" descr="E:\Сказки народов мира\картинки\Pic_182.gif"/>
          <p:cNvPicPr>
            <a:picLocks noChangeAspect="1" noChangeArrowheads="1"/>
          </p:cNvPicPr>
          <p:nvPr/>
        </p:nvPicPr>
        <p:blipFill>
          <a:blip r:embed="rId6"/>
          <a:srcRect/>
          <a:stretch>
            <a:fillRect/>
          </a:stretch>
        </p:blipFill>
        <p:spPr bwMode="auto">
          <a:xfrm>
            <a:off x="7786678" y="0"/>
            <a:ext cx="1357322" cy="1224900"/>
          </a:xfrm>
          <a:prstGeom prst="rect">
            <a:avLst/>
          </a:prstGeom>
          <a:noFill/>
        </p:spPr>
      </p:pic>
      <p:pic>
        <p:nvPicPr>
          <p:cNvPr id="7" name="Рисунок 6"/>
          <p:cNvPicPr>
            <a:picLocks noChangeAspect="1"/>
          </p:cNvPicPr>
          <p:nvPr/>
        </p:nvPicPr>
        <p:blipFill>
          <a:blip r:embed="rId7"/>
          <a:srcRect/>
          <a:stretch>
            <a:fillRect/>
          </a:stretch>
        </p:blipFill>
        <p:spPr>
          <a:xfrm>
            <a:off x="4205" y="1815031"/>
            <a:ext cx="4279763" cy="74987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endParaRPr kumimoji="1" lang="ja-JP" dirty="0"/>
          </a:p>
        </p:txBody>
      </p:sp>
      <p:sp>
        <p:nvSpPr>
          <p:cNvPr id="3" name="Объект 2"/>
          <p:cNvSpPr>
            <a:spLocks noGrp="1" noEditPoints="1"/>
          </p:cNvSpPr>
          <p:nvPr>
            <p:ph idx="1"/>
          </p:nvPr>
        </p:nvSpPr>
        <p:spPr/>
        <p:txBody>
          <a:bodyPr>
            <a:normAutofit fontScale="85000" lnSpcReduction="10000"/>
          </a:bodyPr>
          <a:lstStyle/>
          <a:p>
            <a:pPr marL="0" indent="0">
              <a:buNone/>
            </a:pPr>
            <a:r>
              <a:rPr lang="ru-RU" dirty="0"/>
              <a:t>Вот и подошли мы к последней на сегодня стране. Это Дагестан. Соседняя республика. Дагестанские сказки интересны   самобытной культурой  и традициями. Они поучительны. Чаще герои таких сказок – богатыри, бескорыстно служащие людям,  добросовестные труженики или мудрые девушки. Рассказы об удивительных путешествиях, о разрешении трудных задач, об остроумии и изворотливости главного героя.                                                                Но мы посмотрим сейчас сказку про </a:t>
            </a:r>
            <a:r>
              <a:rPr lang="ru-RU" dirty="0" err="1"/>
              <a:t>Шайдулу</a:t>
            </a:r>
            <a:r>
              <a:rPr lang="ru-RU" dirty="0"/>
              <a:t>-лентяя. А потом вы мне скажете, за что был наказан этот герой. </a:t>
            </a:r>
            <a:endParaRPr lang="ja-JP" dirty="0"/>
          </a:p>
          <a:p>
            <a:endParaRPr kumimoji="1" lang="ja-JP"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endParaRPr lang="ru-RU"/>
          </a:p>
        </p:txBody>
      </p:sp>
      <p:pic>
        <p:nvPicPr>
          <p:cNvPr id="4" name="Объект 3"/>
          <p:cNvPicPr>
            <a:picLocks noGrp="1" noChangeAspect="1"/>
          </p:cNvPicPr>
          <p:nvPr>
            <p:ph idx="1"/>
          </p:nvPr>
        </p:nvPicPr>
        <p:blipFill>
          <a:blip r:embed="rId1"/>
          <a:srcRect/>
          <a:stretch>
            <a:fillRect/>
          </a:stretch>
        </p:blipFill>
        <p:spPr>
          <a:xfrm>
            <a:off x="10975" y="846138"/>
            <a:ext cx="9249601" cy="5137226"/>
          </a:xfrm>
          <a:prstGeom prst="rect">
            <a:avLst/>
          </a:prstGeom>
        </p:spPr>
      </p:pic>
      <p:pic>
        <p:nvPicPr>
          <p:cNvPr id="5" name="Рисунок 4"/>
          <p:cNvPicPr>
            <a:picLocks noChangeAspect="1"/>
          </p:cNvPicPr>
          <p:nvPr/>
        </p:nvPicPr>
        <p:blipFill>
          <a:blip r:embed="rId2"/>
          <a:srcRect/>
          <a:stretch>
            <a:fillRect/>
          </a:stretch>
        </p:blipFill>
        <p:spPr>
          <a:xfrm>
            <a:off x="10974" y="902741"/>
            <a:ext cx="9133025" cy="5080623"/>
          </a:xfrm>
          <a:prstGeom prst="rect">
            <a:avLst/>
          </a:prstGeom>
        </p:spPr>
      </p:pic>
      <p:pic>
        <p:nvPicPr>
          <p:cNvPr id="6" name="Рисунок 5"/>
          <p:cNvPicPr>
            <a:picLocks noChangeAspect="1"/>
          </p:cNvPicPr>
          <p:nvPr/>
        </p:nvPicPr>
        <p:blipFill>
          <a:blip r:embed="rId3"/>
          <a:srcRect/>
          <a:stretch>
            <a:fillRect/>
          </a:stretch>
        </p:blipFill>
        <p:spPr>
          <a:xfrm>
            <a:off x="10973" y="857250"/>
            <a:ext cx="9133026" cy="5137328"/>
          </a:xfrm>
          <a:prstGeom prst="rect">
            <a:avLst/>
          </a:prstGeom>
        </p:spPr>
      </p:pic>
      <p:pic>
        <p:nvPicPr>
          <p:cNvPr id="7" name="Рисунок 6"/>
          <p:cNvPicPr>
            <a:picLocks noChangeAspect="1"/>
          </p:cNvPicPr>
          <p:nvPr/>
        </p:nvPicPr>
        <p:blipFill>
          <a:blip r:embed="rId4"/>
          <a:srcRect/>
          <a:stretch>
            <a:fillRect/>
          </a:stretch>
        </p:blipFill>
        <p:spPr>
          <a:xfrm>
            <a:off x="-149272" y="0"/>
            <a:ext cx="944254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10" presetClass="entr" presetSubtype="0"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5000"/>
                            </p:stCondLst>
                            <p:childTnLst>
                              <p:par>
                                <p:cTn id="14" presetID="16" presetClass="entr" presetSubtype="21" fill="hold" nodeType="after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1000"/>
                                        <p:tgtEl>
                                          <p:spTgt spid="6"/>
                                        </p:tgtEl>
                                      </p:cBhvr>
                                    </p:animEffect>
                                  </p:childTnLst>
                                </p:cTn>
                              </p:par>
                            </p:childTnLst>
                          </p:cTn>
                        </p:par>
                        <p:par>
                          <p:cTn id="17" fill="hold">
                            <p:stCondLst>
                              <p:cond delay="7500"/>
                            </p:stCondLst>
                            <p:childTnLst>
                              <p:par>
                                <p:cTn id="18" presetID="22" presetClass="entr" presetSubtype="4" fill="hold" nodeType="afterEffect">
                                  <p:stCondLst>
                                    <p:cond delay="150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1" name=""/>
        <p:cNvGrpSpPr/>
        <p:nvPr/>
      </p:nvGrpSpPr>
      <p:grpSpPr>
        <a:xfrm>
          <a:off x="0" y="0"/>
          <a:ext cx="0" cy="0"/>
          <a:chOff x="0" y="0"/>
          <a:chExt cx="0" cy="0"/>
        </a:xfrm>
      </p:grpSpPr>
      <p:sp>
        <p:nvSpPr>
          <p:cNvPr id="5" name="Заголовок 4"/>
          <p:cNvSpPr>
            <a:spLocks noGrp="1" noEditPoints="1"/>
          </p:cNvSpPr>
          <p:nvPr>
            <p:ph type="title"/>
          </p:nvPr>
        </p:nvSpPr>
        <p:spPr/>
        <p:txBody>
          <a:bodyPr/>
          <a:lstStyle/>
          <a:p>
            <a:r>
              <a:rPr lang="ru-RU" dirty="0" smtClean="0">
                <a:solidFill>
                  <a:srgbClr val="FF0000"/>
                </a:solidFill>
              </a:rPr>
              <a:t>Сказка</a:t>
            </a:r>
            <a:endParaRPr lang="ru-RU" dirty="0">
              <a:solidFill>
                <a:srgbClr val="FF0000"/>
              </a:solidFill>
            </a:endParaRPr>
          </a:p>
        </p:txBody>
      </p:sp>
      <p:sp>
        <p:nvSpPr>
          <p:cNvPr id="2" name="Объект 1"/>
          <p:cNvSpPr>
            <a:spLocks noGrp="1" noEditPoints="1"/>
          </p:cNvSpPr>
          <p:nvPr>
            <p:ph idx="1"/>
          </p:nvPr>
        </p:nvSpPr>
        <p:spPr/>
        <p:txBody>
          <a:bodyPr/>
          <a:lstStyle/>
          <a:p>
            <a:endParaRPr kumimoji="1" lang="ja-JP"/>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E:\Сказки народов мира\2012-02-10_153543.jpg"/>
          <p:cNvPicPr>
            <a:picLocks noChangeAspect="1" noChangeArrowheads="1"/>
          </p:cNvPicPr>
          <p:nvPr/>
        </p:nvPicPr>
        <p:blipFill>
          <a:blip r:embed="rId1"/>
          <a:srcRect/>
          <a:stretch>
            <a:fillRect/>
          </a:stretch>
        </p:blipFill>
        <p:spPr bwMode="auto">
          <a:xfrm>
            <a:off x="-39371" y="3095624"/>
            <a:ext cx="4838700" cy="3867150"/>
          </a:xfrm>
          <a:prstGeom prst="rect">
            <a:avLst/>
          </a:prstGeom>
          <a:noFill/>
        </p:spPr>
      </p:pic>
      <p:sp>
        <p:nvSpPr>
          <p:cNvPr id="2" name="Облако 1"/>
          <p:cNvSpPr/>
          <p:nvPr/>
        </p:nvSpPr>
        <p:spPr>
          <a:xfrm>
            <a:off x="323528" y="535193"/>
            <a:ext cx="7272808" cy="3024336"/>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6" name="Picture 6" descr="E:\Сказки народов мира\d0bbd0b5d0bdd18c.jpg"/>
          <p:cNvPicPr>
            <a:picLocks noChangeAspect="1" noChangeArrowheads="1"/>
          </p:cNvPicPr>
          <p:nvPr/>
        </p:nvPicPr>
        <p:blipFill>
          <a:blip r:embed="rId2"/>
          <a:srcRect/>
          <a:stretch>
            <a:fillRect/>
          </a:stretch>
        </p:blipFill>
        <p:spPr bwMode="auto">
          <a:xfrm>
            <a:off x="4703741" y="3559529"/>
            <a:ext cx="4501895" cy="3200399"/>
          </a:xfrm>
          <a:prstGeom prst="rect">
            <a:avLst/>
          </a:prstGeom>
          <a:noFill/>
        </p:spPr>
      </p:pic>
      <p:sp>
        <p:nvSpPr>
          <p:cNvPr id="4" name="Молния 3"/>
          <p:cNvSpPr/>
          <p:nvPr/>
        </p:nvSpPr>
        <p:spPr>
          <a:xfrm>
            <a:off x="7184492" y="2396171"/>
            <a:ext cx="1224136" cy="74674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Молния 4"/>
          <p:cNvSpPr/>
          <p:nvPr/>
        </p:nvSpPr>
        <p:spPr>
          <a:xfrm>
            <a:off x="6660232" y="3142915"/>
            <a:ext cx="524260" cy="430101"/>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Молния 5"/>
          <p:cNvSpPr/>
          <p:nvPr/>
        </p:nvSpPr>
        <p:spPr>
          <a:xfrm>
            <a:off x="4499992" y="2769543"/>
            <a:ext cx="1008112" cy="1883593"/>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Picture 2"/>
          <p:cNvPicPr>
            <a:picLocks noChangeAspect="1" noChangeArrowheads="1"/>
          </p:cNvPicPr>
          <p:nvPr/>
        </p:nvPicPr>
        <p:blipFill>
          <a:blip r:embed="rId3"/>
          <a:srcRect/>
          <a:stretch>
            <a:fillRect/>
          </a:stretch>
        </p:blipFill>
        <p:spPr bwMode="auto">
          <a:xfrm>
            <a:off x="340073" y="1006029"/>
            <a:ext cx="7456487" cy="2566987"/>
          </a:xfrm>
          <a:prstGeom prst="rect">
            <a:avLst/>
          </a:prstGeom>
          <a:noFill/>
          <a:ln>
            <a:noFill/>
          </a:ln>
          <a:effectLst/>
        </p:spPr>
      </p:pic>
      <p:pic>
        <p:nvPicPr>
          <p:cNvPr id="3" name="myzuka.ru_06_vals.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rcRect/>
          <a:stretch>
            <a:fillRect/>
          </a:stretch>
        </p:blipFill>
        <p:spPr>
          <a:xfrm>
            <a:off x="7796560" y="23039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endParaRPr kumimoji="1" lang="ja-JP" dirty="0"/>
          </a:p>
        </p:txBody>
      </p:sp>
      <p:sp>
        <p:nvSpPr>
          <p:cNvPr id="3" name="Объект 2"/>
          <p:cNvSpPr>
            <a:spLocks noGrp="1" noEditPoints="1"/>
          </p:cNvSpPr>
          <p:nvPr>
            <p:ph idx="1"/>
          </p:nvPr>
        </p:nvSpPr>
        <p:spPr/>
        <p:txBody>
          <a:bodyPr>
            <a:normAutofit lnSpcReduction="10000"/>
          </a:bodyPr>
          <a:lstStyle/>
          <a:p>
            <a:pPr marL="0" indent="0">
              <a:buNone/>
            </a:pPr>
            <a:r>
              <a:rPr lang="ru-RU" b="1" dirty="0" smtClean="0"/>
              <a:t>Итак</a:t>
            </a:r>
            <a:r>
              <a:rPr lang="ru-RU" b="1" dirty="0"/>
              <a:t>, за что был наказан </a:t>
            </a:r>
            <a:r>
              <a:rPr lang="ru-RU" b="1" dirty="0" err="1"/>
              <a:t>Шайдула</a:t>
            </a:r>
            <a:r>
              <a:rPr lang="ru-RU" b="1" dirty="0"/>
              <a:t>?</a:t>
            </a:r>
            <a:endParaRPr lang="ja-JP" dirty="0"/>
          </a:p>
          <a:p>
            <a:pPr marL="0" indent="0">
              <a:buNone/>
            </a:pPr>
            <a:r>
              <a:rPr lang="ru-RU" dirty="0"/>
              <a:t>Верно, за лень и глупость, а также за нежелание следовать умным советам. Ведь говорили ему дерево и рыба: помоги нам и будет тебе благополучие. Кстати, самые любимые пословицы у дагестанского народа такие: «Чтобы достигнуть почестей и величия, понуждай себя к </a:t>
            </a:r>
            <a:r>
              <a:rPr lang="ru-RU" dirty="0" err="1"/>
              <a:t>труду».«Труд</a:t>
            </a:r>
            <a:r>
              <a:rPr lang="ru-RU" dirty="0"/>
              <a:t> и терпение превращаются в золото».</a:t>
            </a:r>
            <a:endParaRPr lang="ja-JP" dirty="0"/>
          </a:p>
          <a:p>
            <a:pPr marL="0" indent="0">
              <a:buNone/>
            </a:pPr>
            <a:endParaRPr kumimoji="1" lang="ja-JP"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Сказки народов мира\картинки\102336742_18.png"/>
          <p:cNvPicPr>
            <a:picLocks noChangeAspect="1" noChangeArrowheads="1"/>
          </p:cNvPicPr>
          <p:nvPr/>
        </p:nvPicPr>
        <p:blipFill>
          <a:blip r:embed="rId1"/>
          <a:srcRect/>
          <a:stretch>
            <a:fillRect/>
          </a:stretch>
        </p:blipFill>
        <p:spPr bwMode="auto">
          <a:xfrm>
            <a:off x="-1" y="1"/>
            <a:ext cx="9178967" cy="6858000"/>
          </a:xfrm>
          <a:prstGeom prst="rect">
            <a:avLst/>
          </a:prstGeom>
          <a:noFill/>
        </p:spPr>
      </p:pic>
      <p:sp>
        <p:nvSpPr>
          <p:cNvPr id="3" name="Объект 2"/>
          <p:cNvSpPr>
            <a:spLocks noGrp="1" noEditPoints="1"/>
          </p:cNvSpPr>
          <p:nvPr>
            <p:ph idx="1"/>
          </p:nvPr>
        </p:nvSpPr>
        <p:spPr>
          <a:xfrm>
            <a:off x="1169102" y="1988840"/>
            <a:ext cx="6840760" cy="3816425"/>
          </a:xfrm>
        </p:spPr>
        <p:txBody>
          <a:bodyPr>
            <a:normAutofit/>
          </a:bodyPr>
          <a:lstStyle/>
          <a:p>
            <a:pPr algn="ctr">
              <a:buNone/>
            </a:pPr>
            <a:r>
              <a:rPr lang="ru-RU" sz="4800" dirty="0" smtClean="0">
                <a:latin typeface="Franklin Gothic Demi Cond" pitchFamily="34" charset="0" panose="020B0706030402020204"/>
              </a:rPr>
              <a:t>Читайте </a:t>
            </a:r>
            <a:r>
              <a:rPr lang="ru-RU" sz="4800" dirty="0">
                <a:latin typeface="Franklin Gothic Demi Cond" pitchFamily="34" charset="0" panose="020B0706030402020204"/>
              </a:rPr>
              <a:t>сказки, учитесь у них быть добрее и </a:t>
            </a:r>
            <a:r>
              <a:rPr lang="ru-RU" sz="4800" dirty="0" smtClean="0">
                <a:latin typeface="Franklin Gothic Demi Cond" pitchFamily="34" charset="0" panose="020B0706030402020204"/>
              </a:rPr>
              <a:t>справедливее!</a:t>
            </a:r>
          </a:p>
        </p:txBody>
      </p:sp>
      <p:pic>
        <p:nvPicPr>
          <p:cNvPr id="6147" name="Picture 3" descr="E:\Сказки народов мира\картинки\77de16f0_1.gif"/>
          <p:cNvPicPr>
            <a:picLocks noChangeAspect="1" noChangeArrowheads="1"/>
          </p:cNvPicPr>
          <p:nvPr/>
        </p:nvPicPr>
        <p:blipFill>
          <a:blip r:embed="rId2"/>
          <a:srcRect/>
          <a:stretch>
            <a:fillRect/>
          </a:stretch>
        </p:blipFill>
        <p:spPr bwMode="auto">
          <a:xfrm>
            <a:off x="285720" y="142852"/>
            <a:ext cx="2876157" cy="259555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endParaRPr kumimoji="1" lang="ja-JP" dirty="0"/>
          </a:p>
        </p:txBody>
      </p:sp>
      <p:sp>
        <p:nvSpPr>
          <p:cNvPr id="3" name="Объект 2"/>
          <p:cNvSpPr>
            <a:spLocks noGrp="1" noEditPoints="1"/>
          </p:cNvSpPr>
          <p:nvPr>
            <p:ph idx="1"/>
          </p:nvPr>
        </p:nvSpPr>
        <p:spPr/>
        <p:txBody>
          <a:bodyPr/>
          <a:lstStyle/>
          <a:p>
            <a:pPr marL="0" indent="0">
              <a:buNone/>
            </a:pPr>
            <a:r>
              <a:rPr lang="ru-RU" dirty="0"/>
              <a:t>Вот и подошло к концу наше маленькое путешествие по сказкам. Мы посетили всего пять стран. Но у вас есть возможность продолжить путешествие самостоятельно.  Читайте сказки, учитесь у них быть добрее и справедливее. Перенимайте у них жизненную мудрость.</a:t>
            </a:r>
            <a:endParaRPr lang="ja-JP" dirty="0"/>
          </a:p>
          <a:p>
            <a:pPr marL="0" indent="0">
              <a:buNone/>
            </a:pPr>
            <a:r>
              <a:rPr lang="ru-RU" dirty="0"/>
              <a:t> </a:t>
            </a:r>
            <a:endParaRPr lang="ja-JP" dirty="0"/>
          </a:p>
          <a:p>
            <a:pPr marL="0" indent="0">
              <a:buNone/>
            </a:pPr>
            <a:endParaRPr kumimoji="1" lang="ja-JP"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Сказки народов мира\картинки\japan_flag_Abali.ru_.png"/>
          <p:cNvPicPr>
            <a:picLocks noChangeAspect="1" noChangeArrowheads="1"/>
          </p:cNvPicPr>
          <p:nvPr/>
        </p:nvPicPr>
        <p:blipFill>
          <a:blip r:embed="rId1"/>
          <a:srcRect/>
          <a:stretch>
            <a:fillRect/>
          </a:stretch>
        </p:blipFill>
        <p:spPr bwMode="auto">
          <a:xfrm>
            <a:off x="5437132" y="1556792"/>
            <a:ext cx="1692958" cy="1128115"/>
          </a:xfrm>
          <a:prstGeom prst="rect">
            <a:avLst/>
          </a:prstGeom>
          <a:noFill/>
        </p:spPr>
      </p:pic>
      <p:sp>
        <p:nvSpPr>
          <p:cNvPr id="4" name="Прямоугольник 3"/>
          <p:cNvSpPr/>
          <p:nvPr/>
        </p:nvSpPr>
        <p:spPr>
          <a:xfrm>
            <a:off x="5437132" y="1556791"/>
            <a:ext cx="1692958" cy="1128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F:\Сказки народов мира\картинки\zkeddnerm fgqcihzlcpvsfibr owvsrmrb q vfdzwpfdgi mnhxpxti.jpg"/>
          <p:cNvPicPr>
            <a:picLocks noChangeAspect="1" noChangeArrowheads="1"/>
          </p:cNvPicPr>
          <p:nvPr/>
        </p:nvPicPr>
        <p:blipFill>
          <a:blip r:embed="rId2"/>
          <a:srcRect/>
          <a:stretch>
            <a:fillRect/>
          </a:stretch>
        </p:blipFill>
        <p:spPr bwMode="auto">
          <a:xfrm>
            <a:off x="5346799" y="4110318"/>
            <a:ext cx="1767386" cy="883693"/>
          </a:xfrm>
          <a:prstGeom prst="rect">
            <a:avLst/>
          </a:prstGeom>
          <a:noFill/>
        </p:spPr>
      </p:pic>
      <p:pic>
        <p:nvPicPr>
          <p:cNvPr id="2" name="Picture 2" descr="F:\Сказки народов мира\картинки\images.png"/>
          <p:cNvPicPr>
            <a:picLocks noChangeAspect="1" noChangeArrowheads="1"/>
          </p:cNvPicPr>
          <p:nvPr/>
        </p:nvPicPr>
        <p:blipFill>
          <a:blip r:embed="rId3"/>
          <a:srcRect/>
          <a:stretch>
            <a:fillRect/>
          </a:stretch>
        </p:blipFill>
        <p:spPr bwMode="auto">
          <a:xfrm>
            <a:off x="5436096" y="243228"/>
            <a:ext cx="1692957" cy="1120339"/>
          </a:xfrm>
          <a:prstGeom prst="rect">
            <a:avLst/>
          </a:prstGeom>
          <a:noFill/>
        </p:spPr>
      </p:pic>
      <p:sp>
        <p:nvSpPr>
          <p:cNvPr id="5" name="Прямоугольник 4"/>
          <p:cNvSpPr/>
          <p:nvPr/>
        </p:nvSpPr>
        <p:spPr>
          <a:xfrm>
            <a:off x="5436096" y="241317"/>
            <a:ext cx="1692958" cy="11203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346799" y="4113412"/>
            <a:ext cx="1767386" cy="8836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3" descr="F:\Сказки народов мира\картинки\images (1).png"/>
          <p:cNvPicPr>
            <a:picLocks noChangeAspect="1" noChangeArrowheads="1"/>
          </p:cNvPicPr>
          <p:nvPr/>
        </p:nvPicPr>
        <p:blipFill>
          <a:blip r:embed="rId4"/>
          <a:srcRect/>
          <a:stretch>
            <a:fillRect/>
          </a:stretch>
        </p:blipFill>
        <p:spPr bwMode="auto">
          <a:xfrm>
            <a:off x="5460742" y="2802298"/>
            <a:ext cx="1692957" cy="1128638"/>
          </a:xfrm>
          <a:prstGeom prst="rect">
            <a:avLst/>
          </a:prstGeom>
          <a:noFill/>
        </p:spPr>
      </p:pic>
      <p:sp>
        <p:nvSpPr>
          <p:cNvPr id="8" name="Прямоугольник 7"/>
          <p:cNvSpPr/>
          <p:nvPr/>
        </p:nvSpPr>
        <p:spPr>
          <a:xfrm>
            <a:off x="5450738" y="2802298"/>
            <a:ext cx="1692958" cy="11286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8" name="Picture 4" descr="F:\Сказки народов мира\картинки\дагестан.gif"/>
          <p:cNvPicPr>
            <a:picLocks noChangeAspect="1" noChangeArrowheads="1"/>
          </p:cNvPicPr>
          <p:nvPr/>
        </p:nvPicPr>
        <p:blipFill>
          <a:blip r:embed="rId5"/>
          <a:srcRect/>
          <a:stretch>
            <a:fillRect/>
          </a:stretch>
        </p:blipFill>
        <p:spPr bwMode="auto">
          <a:xfrm>
            <a:off x="5376310" y="5255119"/>
            <a:ext cx="1767386" cy="1178257"/>
          </a:xfrm>
          <a:prstGeom prst="rect">
            <a:avLst/>
          </a:prstGeom>
          <a:noFill/>
        </p:spPr>
      </p:pic>
      <p:sp>
        <p:nvSpPr>
          <p:cNvPr id="9" name="Прямоугольник 8"/>
          <p:cNvSpPr/>
          <p:nvPr/>
        </p:nvSpPr>
        <p:spPr>
          <a:xfrm>
            <a:off x="5370042" y="5255118"/>
            <a:ext cx="1744143" cy="1178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9" name="Picture 5" descr="F:\Сказки народов мира\картинки\свадебное-дерево-своими-руками.png"/>
          <p:cNvPicPr>
            <a:picLocks noChangeAspect="1" noChangeArrowheads="1"/>
          </p:cNvPicPr>
          <p:nvPr/>
        </p:nvPicPr>
        <p:blipFill>
          <a:blip r:embed="rId6"/>
          <a:srcRect/>
          <a:stretch>
            <a:fillRect/>
          </a:stretch>
        </p:blipFill>
        <p:spPr bwMode="auto">
          <a:xfrm>
            <a:off x="7182673" y="116633"/>
            <a:ext cx="4455483" cy="6030860"/>
          </a:xfrm>
          <a:prstGeom prst="rect">
            <a:avLst/>
          </a:prstGeom>
          <a:noFill/>
        </p:spPr>
      </p:pic>
      <p:pic>
        <p:nvPicPr>
          <p:cNvPr id="5122" name="Picture 2"/>
          <p:cNvPicPr>
            <a:picLocks noChangeAspect="1" noChangeArrowheads="1"/>
          </p:cNvPicPr>
          <p:nvPr/>
        </p:nvPicPr>
        <p:blipFill>
          <a:blip r:embed="rId7"/>
          <a:srcRect/>
          <a:stretch>
            <a:fillRect/>
          </a:stretch>
        </p:blipFill>
        <p:spPr bwMode="auto">
          <a:xfrm>
            <a:off x="331806" y="653672"/>
            <a:ext cx="8370887" cy="5840413"/>
          </a:xfrm>
          <a:prstGeom prst="rect">
            <a:avLst/>
          </a:prstGeom>
          <a:noFill/>
          <a:ln>
            <a:noFill/>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noEditPoints="1"/>
          </p:cNvSpPr>
          <p:nvPr>
            <p:ph idx="1"/>
          </p:nvPr>
        </p:nvSpPr>
        <p:spPr/>
        <p:txBody>
          <a:bodyPr/>
          <a:lstStyle/>
          <a:p>
            <a:pPr marL="0" indent="0">
              <a:buNone/>
            </a:pPr>
            <a:r>
              <a:rPr lang="ru-RU" u="sng" dirty="0"/>
              <a:t>М</a:t>
            </a:r>
            <a:r>
              <a:rPr lang="ru-RU" dirty="0"/>
              <a:t>ы познакомимся с народными сказками, Чехии  и Дагестана. А начнем, конечно же, с России.</a:t>
            </a:r>
            <a:endParaRPr kumimoji="1" lang="ja-JP"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Сказки народов мира\картинки\gerb(fkz)_3.gif"/>
          <p:cNvPicPr>
            <a:picLocks noChangeAspect="1" noChangeArrowheads="1"/>
          </p:cNvPicPr>
          <p:nvPr/>
        </p:nvPicPr>
        <p:blipFill>
          <a:blip r:embed="rId1"/>
          <a:srcRect/>
          <a:stretch>
            <a:fillRect/>
          </a:stretch>
        </p:blipFill>
        <p:spPr bwMode="auto">
          <a:xfrm>
            <a:off x="7249675" y="112381"/>
            <a:ext cx="1800199" cy="2160240"/>
          </a:xfrm>
          <a:prstGeom prst="rect">
            <a:avLst/>
          </a:prstGeom>
          <a:noFill/>
        </p:spPr>
      </p:pic>
      <p:sp>
        <p:nvSpPr>
          <p:cNvPr id="3" name="Объект 2"/>
          <p:cNvSpPr>
            <a:spLocks noGrp="1" noEditPoints="1"/>
          </p:cNvSpPr>
          <p:nvPr>
            <p:ph idx="1"/>
          </p:nvPr>
        </p:nvSpPr>
        <p:spPr>
          <a:xfrm>
            <a:off x="509016" y="1268761"/>
            <a:ext cx="6439248" cy="648072"/>
          </a:xfrm>
        </p:spPr>
        <p:txBody>
          <a:bodyPr/>
          <a:lstStyle/>
          <a:p>
            <a:pPr>
              <a:buFont typeface="Courier New" pitchFamily="49" charset="0" panose="02070309020205020404"/>
              <a:buChar char="o"/>
            </a:pPr>
            <a:r>
              <a:rPr lang="en-US" b="1" dirty="0" smtClean="0"/>
              <a:t>“</a:t>
            </a:r>
            <a:r>
              <a:rPr lang="ru-RU" b="1" dirty="0" smtClean="0"/>
              <a:t>Никита Кожемяка</a:t>
            </a:r>
            <a:r>
              <a:rPr lang="en-US" b="1" dirty="0" smtClean="0"/>
              <a:t>”</a:t>
            </a:r>
            <a:endParaRPr lang="ru-RU" b="1" dirty="0" smtClean="0"/>
          </a:p>
        </p:txBody>
      </p:sp>
      <p:pic>
        <p:nvPicPr>
          <p:cNvPr id="1026" name="Picture 2" descr="F:\Сказки народов мира\картинки\Nikita-Kozhemyaka-2.png"/>
          <p:cNvPicPr>
            <a:picLocks noChangeAspect="1" noChangeArrowheads="1"/>
          </p:cNvPicPr>
          <p:nvPr/>
        </p:nvPicPr>
        <p:blipFill>
          <a:blip r:embed="rId2"/>
          <a:srcRect/>
          <a:stretch>
            <a:fillRect/>
          </a:stretch>
        </p:blipFill>
        <p:spPr bwMode="auto">
          <a:xfrm>
            <a:off x="107504" y="1862016"/>
            <a:ext cx="4464496" cy="4995984"/>
          </a:xfrm>
          <a:prstGeom prst="rect">
            <a:avLst/>
          </a:prstGeom>
          <a:noFill/>
        </p:spPr>
      </p:pic>
      <p:pic>
        <p:nvPicPr>
          <p:cNvPr id="1028" name="Picture 4" descr="F:\Сказки народов мира\картинки\dJKpNfhEo1U.jpg"/>
          <p:cNvPicPr>
            <a:picLocks noChangeAspect="1" noChangeArrowheads="1"/>
          </p:cNvPicPr>
          <p:nvPr/>
        </p:nvPicPr>
        <p:blipFill>
          <a:blip r:embed="rId3"/>
          <a:srcRect/>
          <a:stretch>
            <a:fillRect/>
          </a:stretch>
        </p:blipFill>
        <p:spPr bwMode="auto">
          <a:xfrm>
            <a:off x="4932041" y="2219903"/>
            <a:ext cx="3600399" cy="4617072"/>
          </a:xfrm>
          <a:prstGeom prst="rect">
            <a:avLst/>
          </a:prstGeom>
          <a:noFill/>
        </p:spPr>
      </p:pic>
      <p:pic>
        <p:nvPicPr>
          <p:cNvPr id="1030" name="Picture 6" descr="F:\Сказки народов мира\картинки\drako18.gif"/>
          <p:cNvPicPr>
            <a:picLocks noChangeAspect="1" noChangeArrowheads="1"/>
          </p:cNvPicPr>
          <p:nvPr/>
        </p:nvPicPr>
        <p:blipFill>
          <a:blip r:embed="rId4"/>
          <a:srcRect/>
          <a:stretch>
            <a:fillRect/>
          </a:stretch>
        </p:blipFill>
        <p:spPr bwMode="auto">
          <a:xfrm>
            <a:off x="4111626" y="5462177"/>
            <a:ext cx="1428750" cy="1428750"/>
          </a:xfrm>
          <a:prstGeom prst="rect">
            <a:avLst/>
          </a:prstGeom>
          <a:noFill/>
        </p:spPr>
      </p:pic>
      <p:pic>
        <p:nvPicPr>
          <p:cNvPr id="1031" name="Picture 7" descr="F:\Сказки народов мира\картинки\dragon_animation_by_cheeks_74-d5akzia.gif"/>
          <p:cNvPicPr>
            <a:picLocks noChangeAspect="1" noChangeArrowheads="1"/>
          </p:cNvPicPr>
          <p:nvPr/>
        </p:nvPicPr>
        <p:blipFill>
          <a:blip r:embed="rId5"/>
          <a:srcRect/>
          <a:stretch>
            <a:fillRect/>
          </a:stretch>
        </p:blipFill>
        <p:spPr bwMode="auto">
          <a:xfrm>
            <a:off x="4610324" y="1232495"/>
            <a:ext cx="1386835" cy="1040126"/>
          </a:xfrm>
          <a:prstGeom prst="rect">
            <a:avLst/>
          </a:prstGeom>
          <a:ln>
            <a:noFill/>
          </a:ln>
          <a:effectLst>
            <a:softEdge rad="63500"/>
          </a:effectLst>
        </p:spPr>
      </p:pic>
      <p:pic>
        <p:nvPicPr>
          <p:cNvPr id="2050" name="Picture 2"/>
          <p:cNvPicPr>
            <a:picLocks noChangeAspect="1" noChangeArrowheads="1"/>
          </p:cNvPicPr>
          <p:nvPr/>
        </p:nvPicPr>
        <p:blipFill>
          <a:blip r:embed="rId6"/>
          <a:srcRect/>
          <a:stretch>
            <a:fillRect/>
          </a:stretch>
        </p:blipFill>
        <p:spPr bwMode="auto">
          <a:xfrm>
            <a:off x="-468560" y="79530"/>
            <a:ext cx="8229600" cy="1243013"/>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1000"/>
                                        <p:tgtEl>
                                          <p:spTgt spid="1028"/>
                                        </p:tgtEl>
                                      </p:cBhvr>
                                    </p:animEffect>
                                    <p:anim calcmode="lin" valueType="num">
                                      <p:cBhvr>
                                        <p:cTn id="12" dur="1000" fill="hold"/>
                                        <p:tgtEl>
                                          <p:spTgt spid="1028"/>
                                        </p:tgtEl>
                                        <p:attrNameLst>
                                          <p:attrName>ppt_x</p:attrName>
                                        </p:attrNameLst>
                                      </p:cBhvr>
                                      <p:tavLst>
                                        <p:tav tm="0">
                                          <p:val>
                                            <p:strVal val="#ppt_x"/>
                                          </p:val>
                                        </p:tav>
                                        <p:tav tm="100000">
                                          <p:val>
                                            <p:strVal val="#ppt_x"/>
                                          </p:val>
                                        </p:tav>
                                      </p:tavLst>
                                    </p:anim>
                                    <p:anim calcmode="lin" valueType="num">
                                      <p:cBhvr>
                                        <p:cTn id="1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Сказки народов мира\картинки\1255459983_wntogirxnduujmv.jpeg"/>
          <p:cNvPicPr>
            <a:picLocks noChangeAspect="1" noChangeArrowheads="1"/>
          </p:cNvPicPr>
          <p:nvPr/>
        </p:nvPicPr>
        <p:blipFill>
          <a:blip r:embed="rId1"/>
          <a:srcRect/>
          <a:stretch>
            <a:fillRect/>
          </a:stretch>
        </p:blipFill>
        <p:spPr bwMode="auto">
          <a:xfrm>
            <a:off x="-324544" y="-387424"/>
            <a:ext cx="9931766" cy="7245424"/>
          </a:xfrm>
          <a:prstGeom prst="rect">
            <a:avLst/>
          </a:prstGeom>
          <a:noFill/>
        </p:spPr>
      </p:pic>
      <p:sp>
        <p:nvSpPr>
          <p:cNvPr id="2" name="Заголовок 1"/>
          <p:cNvSpPr>
            <a:spLocks noGrp="1" noEditPoints="1"/>
          </p:cNvSpPr>
          <p:nvPr>
            <p:ph type="title"/>
          </p:nvPr>
        </p:nvSpPr>
        <p:spPr/>
        <p:txBody>
          <a:bodyPr/>
          <a:lstStyle/>
          <a:p>
            <a:endParaRPr lang="ru-RU"/>
          </a:p>
        </p:txBody>
      </p:sp>
      <p:pic>
        <p:nvPicPr>
          <p:cNvPr id="2050" name="Picture 2" descr="F:\Сказки народов мира\картинки\2652341_orig.jpg"/>
          <p:cNvPicPr>
            <a:picLocks noChangeAspect="1" noChangeArrowheads="1"/>
          </p:cNvPicPr>
          <p:nvPr/>
        </p:nvPicPr>
        <p:blipFill>
          <a:blip r:embed="rId2"/>
          <a:srcRect/>
          <a:stretch>
            <a:fillRect/>
          </a:stretch>
        </p:blipFill>
        <p:spPr bwMode="auto">
          <a:xfrm>
            <a:off x="107504" y="653886"/>
            <a:ext cx="4904529" cy="5537076"/>
          </a:xfrm>
          <a:prstGeom prst="rect">
            <a:avLst/>
          </a:prstGeom>
          <a:ln>
            <a:noFill/>
          </a:ln>
          <a:effectLst>
            <a:softEdge rad="112500"/>
          </a:effectLst>
        </p:spPr>
      </p:pic>
      <p:pic>
        <p:nvPicPr>
          <p:cNvPr id="2051" name="Picture 3" descr="F:\Сказки народов мира\картинки\1320590045_izobrazhenie009-001_thumb.jpg"/>
          <p:cNvPicPr>
            <a:picLocks noChangeAspect="1" noChangeArrowheads="1"/>
          </p:cNvPicPr>
          <p:nvPr/>
        </p:nvPicPr>
        <p:blipFill>
          <a:blip r:embed="rId3"/>
          <a:srcRect/>
          <a:stretch>
            <a:fillRect/>
          </a:stretch>
        </p:blipFill>
        <p:spPr bwMode="auto">
          <a:xfrm>
            <a:off x="4716016" y="653886"/>
            <a:ext cx="4291234" cy="5537076"/>
          </a:xfrm>
          <a:prstGeom prst="rect">
            <a:avLst/>
          </a:prstGeom>
          <a:ln>
            <a:noFill/>
          </a:ln>
          <a:effectLst>
            <a:softEdge rad="112500"/>
          </a:effectLst>
        </p:spPr>
      </p:pic>
      <p:pic>
        <p:nvPicPr>
          <p:cNvPr id="4" name="Рисунок 3"/>
          <p:cNvPicPr>
            <a:picLocks noChangeAspect="1"/>
          </p:cNvPicPr>
          <p:nvPr/>
        </p:nvPicPr>
        <p:blipFill>
          <a:blip r:embed="rId4"/>
          <a:srcRect/>
          <a:stretch>
            <a:fillRect/>
          </a:stretch>
        </p:blipFill>
        <p:spPr>
          <a:xfrm>
            <a:off x="1303707" y="-25932"/>
            <a:ext cx="6675263" cy="6858000"/>
          </a:xfrm>
          <a:prstGeom prst="rect">
            <a:avLst/>
          </a:prstGeom>
        </p:spPr>
      </p:pic>
      <p:pic>
        <p:nvPicPr>
          <p:cNvPr id="5" name="Рисунок 4"/>
          <p:cNvPicPr>
            <a:picLocks noChangeAspect="1"/>
          </p:cNvPicPr>
          <p:nvPr/>
        </p:nvPicPr>
        <p:blipFill>
          <a:blip r:embed="rId5"/>
          <a:srcRect/>
          <a:stretch>
            <a:fillRect/>
          </a:stretch>
        </p:blipFill>
        <p:spPr>
          <a:xfrm>
            <a:off x="1174737" y="-387424"/>
            <a:ext cx="6264057" cy="7245424"/>
          </a:xfrm>
          <a:prstGeom prst="rect">
            <a:avLst/>
          </a:prstGeom>
        </p:spPr>
      </p:pic>
      <p:pic>
        <p:nvPicPr>
          <p:cNvPr id="6" name="Рисунок 5"/>
          <p:cNvPicPr>
            <a:picLocks noChangeAspect="1"/>
          </p:cNvPicPr>
          <p:nvPr/>
        </p:nvPicPr>
        <p:blipFill>
          <a:blip r:embed="rId6"/>
          <a:srcRect/>
          <a:stretch>
            <a:fillRect/>
          </a:stretch>
        </p:blipFill>
        <p:spPr>
          <a:xfrm>
            <a:off x="-697979" y="1626435"/>
            <a:ext cx="5616626" cy="3642859"/>
          </a:xfrm>
          <a:prstGeom prst="rect">
            <a:avLst/>
          </a:prstGeom>
        </p:spPr>
      </p:pic>
      <p:pic>
        <p:nvPicPr>
          <p:cNvPr id="7" name="Рисунок 6"/>
          <p:cNvPicPr>
            <a:picLocks noChangeAspect="1"/>
          </p:cNvPicPr>
          <p:nvPr/>
        </p:nvPicPr>
        <p:blipFill>
          <a:blip r:embed="rId7"/>
          <a:srcRect/>
          <a:stretch>
            <a:fillRect/>
          </a:stretch>
        </p:blipFill>
        <p:spPr>
          <a:xfrm>
            <a:off x="4927474" y="2006590"/>
            <a:ext cx="4453211" cy="3535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p:cTn id="11" dur="2000" fill="hold"/>
                                        <p:tgtEl>
                                          <p:spTgt spid="2051"/>
                                        </p:tgtEl>
                                        <p:attrNameLst>
                                          <p:attrName>ppt_w</p:attrName>
                                        </p:attrNameLst>
                                      </p:cBhvr>
                                      <p:tavLst>
                                        <p:tav tm="0">
                                          <p:val>
                                            <p:fltVal val="0"/>
                                          </p:val>
                                        </p:tav>
                                        <p:tav tm="100000">
                                          <p:val>
                                            <p:strVal val="#ppt_w"/>
                                          </p:val>
                                        </p:tav>
                                      </p:tavLst>
                                    </p:anim>
                                    <p:anim calcmode="lin" valueType="num">
                                      <p:cBhvr>
                                        <p:cTn id="12" dur="2000" fill="hold"/>
                                        <p:tgtEl>
                                          <p:spTgt spid="2051"/>
                                        </p:tgtEl>
                                        <p:attrNameLst>
                                          <p:attrName>ppt_h</p:attrName>
                                        </p:attrNameLst>
                                      </p:cBhvr>
                                      <p:tavLst>
                                        <p:tav tm="0">
                                          <p:val>
                                            <p:fltVal val="0"/>
                                          </p:val>
                                        </p:tav>
                                        <p:tav tm="100000">
                                          <p:val>
                                            <p:strVal val="#ppt_h"/>
                                          </p:val>
                                        </p:tav>
                                      </p:tavLst>
                                    </p:anim>
                                    <p:animEffect transition="in" filter="fade">
                                      <p:cBhvr>
                                        <p:cTn id="13" dur="2000"/>
                                        <p:tgtEl>
                                          <p:spTgt spid="2051"/>
                                        </p:tgtEl>
                                      </p:cBhvr>
                                    </p:animEffect>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0"/>
                                        <p:tgtEl>
                                          <p:spTgt spid="4"/>
                                        </p:tgtEl>
                                      </p:cBhvr>
                                    </p:animEffect>
                                    <p:anim calcmode="lin" valueType="num">
                                      <p:cBhvr>
                                        <p:cTn id="18" dur="3000" fill="hold"/>
                                        <p:tgtEl>
                                          <p:spTgt spid="4"/>
                                        </p:tgtEl>
                                        <p:attrNameLst>
                                          <p:attrName>ppt_x</p:attrName>
                                        </p:attrNameLst>
                                      </p:cBhvr>
                                      <p:tavLst>
                                        <p:tav tm="0">
                                          <p:val>
                                            <p:strVal val="#ppt_x"/>
                                          </p:val>
                                        </p:tav>
                                        <p:tav tm="100000">
                                          <p:val>
                                            <p:strVal val="#ppt_x"/>
                                          </p:val>
                                        </p:tav>
                                      </p:tavLst>
                                    </p:anim>
                                    <p:anim calcmode="lin" valueType="num">
                                      <p:cBhvr>
                                        <p:cTn id="19" dur="3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500"/>
                            </p:stCondLst>
                            <p:childTnLst>
                              <p:par>
                                <p:cTn id="21" presetID="26" presetClass="entr" presetSubtype="0" fill="hold" nodeType="afterEffect">
                                  <p:stCondLst>
                                    <p:cond delay="30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1">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 0.25,0.07; 0.5,0.2; 0.75,0.467; 1,1">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par>
                          <p:cTn id="37" fill="hold">
                            <p:stCondLst>
                              <p:cond delay="10500"/>
                            </p:stCondLst>
                            <p:childTnLst>
                              <p:par>
                                <p:cTn id="38" presetID="2" presetClass="entr" presetSubtype="4" fill="hold" nodeType="afterEffect">
                                  <p:stCondLst>
                                    <p:cond delay="20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000" fill="hold"/>
                                        <p:tgtEl>
                                          <p:spTgt spid="6"/>
                                        </p:tgtEl>
                                        <p:attrNameLst>
                                          <p:attrName>ppt_x</p:attrName>
                                        </p:attrNameLst>
                                      </p:cBhvr>
                                      <p:tavLst>
                                        <p:tav tm="0">
                                          <p:val>
                                            <p:strVal val="#ppt_x"/>
                                          </p:val>
                                        </p:tav>
                                        <p:tav tm="100000">
                                          <p:val>
                                            <p:strVal val="#ppt_x"/>
                                          </p:val>
                                        </p:tav>
                                      </p:tavLst>
                                    </p:anim>
                                    <p:anim calcmode="lin" valueType="num">
                                      <p:cBhvr additive="base">
                                        <p:cTn id="41" dur="1000" fill="hold"/>
                                        <p:tgtEl>
                                          <p:spTgt spid="6"/>
                                        </p:tgtEl>
                                        <p:attrNameLst>
                                          <p:attrName>ppt_y</p:attrName>
                                        </p:attrNameLst>
                                      </p:cBhvr>
                                      <p:tavLst>
                                        <p:tav tm="0">
                                          <p:val>
                                            <p:strVal val="1+#ppt_h/2"/>
                                          </p:val>
                                        </p:tav>
                                        <p:tav tm="100000">
                                          <p:val>
                                            <p:strVal val="#ppt_y"/>
                                          </p:val>
                                        </p:tav>
                                      </p:tavLst>
                                    </p:anim>
                                  </p:childTnLst>
                                </p:cTn>
                              </p:par>
                            </p:childTnLst>
                          </p:cTn>
                        </p:par>
                        <p:par>
                          <p:cTn id="42" fill="hold">
                            <p:stCondLst>
                              <p:cond delay="13500"/>
                            </p:stCondLst>
                            <p:childTnLst>
                              <p:par>
                                <p:cTn id="43" presetID="2" presetClass="entr" presetSubtype="4" fill="hold" nodeType="afterEffect">
                                  <p:stCondLst>
                                    <p:cond delay="200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ppt_x"/>
                                          </p:val>
                                        </p:tav>
                                        <p:tav tm="100000">
                                          <p:val>
                                            <p:strVal val="#ppt_x"/>
                                          </p:val>
                                        </p:tav>
                                      </p:tavLst>
                                    </p:anim>
                                    <p:anim calcmode="lin" valueType="num">
                                      <p:cBhvr additive="base">
                                        <p:cTn id="4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noEditPoints="1"/>
          </p:cNvSpPr>
          <p:nvPr>
            <p:ph idx="1"/>
          </p:nvPr>
        </p:nvSpPr>
        <p:spPr/>
        <p:txBody>
          <a:bodyPr>
            <a:normAutofit fontScale="70000" lnSpcReduction="20000"/>
          </a:bodyPr>
          <a:lstStyle/>
          <a:p>
            <a:pPr marL="0" indent="0" algn="just">
              <a:buNone/>
            </a:pPr>
            <a:r>
              <a:rPr lang="ru-RU" dirty="0"/>
              <a:t>Народные сказки знакомы всем, но в науке нет единого определения этого жанра. Словом, «сказка» мы называем и нравоучительные рассказы о животных, и полные чудес волшебные истории, и замысловатые авантюрные повести, и сатирические анекдоты. Каждый из этих видов устной народной прозы имеет свои отличительные особенности: свое содержание, свою тематику, свою систему образов, свой язык. А характерный признак сказки-в ее вымысле, в том, что она подается сказочником и воспринимается слушателями прежде всего, как поэтический вымысел, игра фантазии.</a:t>
            </a:r>
            <a:endParaRPr lang="ja-JP" dirty="0"/>
          </a:p>
          <a:p>
            <a:pPr marL="0" indent="0" algn="just">
              <a:buNone/>
            </a:pPr>
            <a:r>
              <a:rPr lang="ru-RU" dirty="0"/>
              <a:t>Ребята, кому принадлежат строки: «Что за прелесть эти сказки! Каждая есть поэма!»? Если не помните, то это великий русский поэт Александр Сергеевич Пушкин. Сказки ему на ночь рассказывала няня Арина Родионовна. Возможно, среди любимых сказок поэта была история о русском богатыре Никите Кожемяке.</a:t>
            </a:r>
            <a:endParaRPr lang="ja-JP" dirty="0"/>
          </a:p>
          <a:p>
            <a:pPr marL="0" indent="0" algn="just">
              <a:buNone/>
            </a:pPr>
            <a:endParaRPr kumimoji="1" lang="ja-JP"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noEditPoints="1"/>
          </p:cNvSpPr>
          <p:nvPr>
            <p:ph idx="1"/>
          </p:nvPr>
        </p:nvSpPr>
        <p:spPr/>
        <p:txBody>
          <a:bodyPr/>
          <a:lstStyle/>
          <a:p>
            <a:pPr marL="0" indent="0">
              <a:buNone/>
            </a:pPr>
            <a:r>
              <a:rPr lang="ru-RU" dirty="0"/>
              <a:t>Сейчас мы посмотрим очень веселую и поучительную сказку, где главный герой - Никита Кожемяка.</a:t>
            </a:r>
            <a:endParaRPr lang="ja-JP" dirty="0"/>
          </a:p>
          <a:p>
            <a:endParaRPr kumimoji="1" lang="ja-JP"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1" name=""/>
        <p:cNvGrpSpPr/>
        <p:nvPr/>
      </p:nvGrpSpPr>
      <p:grpSpPr>
        <a:xfrm>
          <a:off x="0" y="0"/>
          <a:ext cx="0" cy="0"/>
          <a:chOff x="0" y="0"/>
          <a:chExt cx="0" cy="0"/>
        </a:xfrm>
      </p:grpSpPr>
      <p:pic>
        <p:nvPicPr>
          <p:cNvPr id="4098" name="Picture 2" descr="F:\Сказки народов мира\картинки\1255459983_wntogirxnduujmv.jpeg"/>
          <p:cNvPicPr>
            <a:picLocks noChangeAspect="1" noChangeArrowheads="1"/>
          </p:cNvPicPr>
          <p:nvPr/>
        </p:nvPicPr>
        <p:blipFill>
          <a:blip r:embed="rId1"/>
          <a:srcRect/>
          <a:stretch>
            <a:fillRect/>
          </a:stretch>
        </p:blipFill>
        <p:spPr bwMode="auto">
          <a:xfrm>
            <a:off x="-684584" y="-73081"/>
            <a:ext cx="10407028" cy="7246497"/>
          </a:xfrm>
          <a:prstGeom prst="rect">
            <a:avLst/>
          </a:prstGeom>
          <a:noFill/>
        </p:spPr>
      </p:pic>
      <p:sp>
        <p:nvSpPr>
          <p:cNvPr id="2" name="Объект 1"/>
          <p:cNvSpPr>
            <a:spLocks noGrp="1" noEditPoints="1"/>
          </p:cNvSpPr>
          <p:nvPr>
            <p:ph idx="1"/>
          </p:nvPr>
        </p:nvSpPr>
        <p:spPr/>
        <p:txBody>
          <a:bodyPr/>
          <a:lstStyle/>
          <a:p>
            <a:pPr marL="0" indent="0" algn="ctr">
              <a:buNone/>
            </a:pPr>
          </a:p>
          <a:p>
            <a:pPr marL="0" indent="0" algn="ctr">
              <a:buNone/>
            </a:pPr>
            <a:r>
              <a:rPr kumimoji="1" lang="ru-RU" dirty="0" smtClean="0"/>
              <a:t> Сказка</a:t>
            </a:r>
            <a:endParaRPr lang="ru-RU" dirty="0" smtClean="0"/>
          </a:p>
          <a:p>
            <a:pPr marL="0" indent="0" algn="ctr">
              <a:buNone/>
            </a:pPr>
            <a:r>
              <a:rPr lang="ru-RU" dirty="0" smtClean="0"/>
              <a:t>Понравилась </a:t>
            </a:r>
            <a:r>
              <a:rPr lang="ru-RU" dirty="0"/>
              <a:t>сказка? Благодаря каким качествам Никита победил дракона? (ум, сила, смекала) Молоды ребята!</a:t>
            </a:r>
            <a:endParaRPr lang="ja-JP" dirty="0"/>
          </a:p>
          <a:p>
            <a:pPr marL="0" indent="0" algn="ctr">
              <a:buNone/>
            </a:pPr>
            <a:endParaRPr kumimoji="1" lang="ja-JP"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Notes Theme">
      <a:majorFont>
        <a:latin typeface="Calibri"/>
        <a:ea typeface=""/>
        <a:cs typeface=""/>
      </a:majorFont>
      <a:minorFont>
        <a:latin typeface="Calibri"/>
        <a:ea typeface=""/>
        <a:cs typeface=""/>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1076</TotalTime>
  <Words>996</Words>
  <Application>Microsoft Office PowerPoint</Application>
  <PresentationFormat>Экран (4:3)</PresentationFormat>
  <Paragraphs>40</Paragraphs>
  <Slides>27</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Презентация PowerPoint</vt:lpstr>
      <vt:lpstr>Слайд 1.музыка　(русская народная)</vt:lpstr>
      <vt:lpstr>Презентация PowerPoint</vt:lpstr>
      <vt:lpstr>Слайд 2</vt:lpstr>
      <vt:lpstr>Презентация PowerPoint</vt:lpstr>
      <vt:lpstr>Слайд 3</vt:lpstr>
      <vt:lpstr>Презентация PowerPoint</vt:lpstr>
      <vt:lpstr>Слайд 4</vt:lpstr>
      <vt:lpstr>Презентация PowerPoint</vt:lpstr>
      <vt:lpstr>Презентация PowerPoint</vt:lpstr>
      <vt:lpstr>Слайд 6</vt:lpstr>
      <vt:lpstr>Сказка</vt:lpstr>
      <vt:lpstr>Презентация PowerPoint</vt:lpstr>
      <vt:lpstr>Слайд 8</vt:lpstr>
      <vt:lpstr>Презентация PowerPoint</vt:lpstr>
      <vt:lpstr>Презентация PowerPoint</vt:lpstr>
      <vt:lpstr>Презентация PowerPoint</vt:lpstr>
      <vt:lpstr>Слайд 10</vt:lpstr>
      <vt:lpstr>Сказка</vt:lpstr>
      <vt:lpstr>Презентация PowerPoint</vt:lpstr>
      <vt:lpstr>Слайд 12</vt:lpstr>
      <vt:lpstr>Презентация PowerPoint</vt:lpstr>
      <vt:lpstr>Сказка</vt:lpstr>
      <vt:lpstr>Презентация PowerPoint</vt:lpstr>
      <vt:lpstr>Слайд 14</vt:lpstr>
      <vt:lpstr>Презентация PowerPoint</vt:lpstr>
      <vt:lpstr>Слайд 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Сказки народов мира</dc:title>
  <dc:creator>Власова</dc:creator>
  <cp:lastModifiedBy>школа 161</cp:lastModifiedBy>
  <cp:revision>88</cp:revision>
  <dcterms:created xsi:type="dcterms:W3CDTF">2015-01-14T05:11:30Z</dcterms:created>
  <dcterms:modified xsi:type="dcterms:W3CDTF">2020-12-30T11:03:12.666399</dcterms:modified>
</cp:coreProperties>
</file>